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  <p:sldMasterId id="2147483661" r:id="rId5"/>
  </p:sldMasterIdLst>
  <p:notesMasterIdLst>
    <p:notesMasterId r:id="rId38"/>
  </p:notesMasterIdLst>
  <p:sldIdLst>
    <p:sldId id="258" r:id="rId6"/>
    <p:sldId id="267" r:id="rId7"/>
    <p:sldId id="283" r:id="rId8"/>
    <p:sldId id="260" r:id="rId9"/>
    <p:sldId id="259" r:id="rId10"/>
    <p:sldId id="284" r:id="rId11"/>
    <p:sldId id="261" r:id="rId12"/>
    <p:sldId id="269" r:id="rId13"/>
    <p:sldId id="262" r:id="rId14"/>
    <p:sldId id="273" r:id="rId15"/>
    <p:sldId id="285" r:id="rId16"/>
    <p:sldId id="295" r:id="rId17"/>
    <p:sldId id="263" r:id="rId18"/>
    <p:sldId id="291" r:id="rId19"/>
    <p:sldId id="294" r:id="rId20"/>
    <p:sldId id="288" r:id="rId21"/>
    <p:sldId id="279" r:id="rId22"/>
    <p:sldId id="286" r:id="rId23"/>
    <p:sldId id="264" r:id="rId24"/>
    <p:sldId id="287" r:id="rId25"/>
    <p:sldId id="280" r:id="rId26"/>
    <p:sldId id="290" r:id="rId27"/>
    <p:sldId id="281" r:id="rId28"/>
    <p:sldId id="298" r:id="rId29"/>
    <p:sldId id="282" r:id="rId30"/>
    <p:sldId id="300" r:id="rId31"/>
    <p:sldId id="301" r:id="rId32"/>
    <p:sldId id="302" r:id="rId33"/>
    <p:sldId id="303" r:id="rId34"/>
    <p:sldId id="270" r:id="rId35"/>
    <p:sldId id="266" r:id="rId36"/>
    <p:sldId id="296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" panose="02040503050406030204" pitchFamily="18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P22 Mackinac Pro Book" panose="02000000000000000000" charset="0"/>
      <p:regular r:id="rId48"/>
      <p:bold r:id="rId49"/>
      <p:italic r:id="rId50"/>
    </p:embeddedFont>
    <p:embeddedFont>
      <p:font typeface="P22 Mackinac Pro Medium" panose="02000000000000000000" charset="0"/>
      <p:regular r:id="rId51"/>
      <p:bold r:id="rId52"/>
      <p:italic r:id="rId53"/>
    </p:embeddedFont>
    <p:embeddedFont>
      <p:font typeface="Proxima Nova" panose="020B060402020202020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76305D-363C-CF42-1F9D-779A17B5DDB8}" name="Welch, Lonnie" initials="WL" userId="S::welch@ohio.edu::52338de5-2ad4-4e18-a587-1bf5f9d6fc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F7EE"/>
    <a:srgbClr val="006649"/>
    <a:srgbClr val="124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14ADE-7EF0-4089-A754-99575DDB7470}" v="142" dt="2022-03-31T20:54:30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2" autoAdjust="0"/>
    <p:restoredTop sz="95763" autoAdjust="0"/>
  </p:normalViewPr>
  <p:slideViewPr>
    <p:cSldViewPr snapToGrid="0" snapToObjects="1">
      <p:cViewPr varScale="1">
        <p:scale>
          <a:sx n="99" d="100"/>
          <a:sy n="99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Feige" userId="e986bcac-4d58-45c3-8a7c-ace8663e7a09" providerId="ADAL" clId="{99D14ADE-7EF0-4089-A754-99575DDB7470}"/>
    <pc:docChg chg="undo redo custSel addSld delSld modSld sldOrd delMainMaster modMainMaster">
      <pc:chgData name="Jonathan Feige" userId="e986bcac-4d58-45c3-8a7c-ace8663e7a09" providerId="ADAL" clId="{99D14ADE-7EF0-4089-A754-99575DDB7470}" dt="2022-03-31T20:55:37.566" v="5363" actId="1076"/>
      <pc:docMkLst>
        <pc:docMk/>
      </pc:docMkLst>
      <pc:sldChg chg="addSp delSp mod">
        <pc:chgData name="Jonathan Feige" userId="e986bcac-4d58-45c3-8a7c-ace8663e7a09" providerId="ADAL" clId="{99D14ADE-7EF0-4089-A754-99575DDB7470}" dt="2022-03-15T22:22:26.096" v="4473" actId="478"/>
        <pc:sldMkLst>
          <pc:docMk/>
          <pc:sldMk cId="958642510" sldId="258"/>
        </pc:sldMkLst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958642510" sldId="258"/>
            <ac:spMk id="2" creationId="{69A06260-4270-EC45-B116-F264AD2535BC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958642510" sldId="258"/>
            <ac:spMk id="3" creationId="{BC6EDDBA-CA73-D944-950A-61D62AE84C22}"/>
          </ac:spMkLst>
        </pc:spChg>
        <pc:spChg chg="del">
          <ac:chgData name="Jonathan Feige" userId="e986bcac-4d58-45c3-8a7c-ace8663e7a09" providerId="ADAL" clId="{99D14ADE-7EF0-4089-A754-99575DDB7470}" dt="2022-03-15T22:22:26.096" v="4473" actId="478"/>
          <ac:spMkLst>
            <pc:docMk/>
            <pc:sldMk cId="958642510" sldId="258"/>
            <ac:spMk id="4" creationId="{42EADF47-A189-4138-A2E3-D672C2C04724}"/>
          </ac:spMkLst>
        </pc:spChg>
      </pc:sldChg>
      <pc:sldChg chg="addSp modSp mod modNotesTx">
        <pc:chgData name="Jonathan Feige" userId="e986bcac-4d58-45c3-8a7c-ace8663e7a09" providerId="ADAL" clId="{99D14ADE-7EF0-4089-A754-99575DDB7470}" dt="2022-03-16T02:27:49.853" v="4850" actId="313"/>
        <pc:sldMkLst>
          <pc:docMk/>
          <pc:sldMk cId="1764583996" sldId="259"/>
        </pc:sldMkLst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764583996" sldId="259"/>
            <ac:spMk id="4" creationId="{D714CEEA-6A54-6647-ACD2-4A7EA0B253F4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764583996" sldId="259"/>
            <ac:spMk id="5" creationId="{BFDC7A7B-7DBC-EA4E-B80F-A1578885EF70}"/>
          </ac:spMkLst>
        </pc:spChg>
        <pc:spChg chg="mod">
          <ac:chgData name="Jonathan Feige" userId="e986bcac-4d58-45c3-8a7c-ace8663e7a09" providerId="ADAL" clId="{99D14ADE-7EF0-4089-A754-99575DDB7470}" dt="2022-03-15T14:24:04.736" v="18" actId="20577"/>
          <ac:spMkLst>
            <pc:docMk/>
            <pc:sldMk cId="1764583996" sldId="259"/>
            <ac:spMk id="6" creationId="{F6E1AC52-5294-934F-B7CD-F5C944CD3580}"/>
          </ac:spMkLst>
        </pc:spChg>
        <pc:spChg chg="mod">
          <ac:chgData name="Jonathan Feige" userId="e986bcac-4d58-45c3-8a7c-ace8663e7a09" providerId="ADAL" clId="{99D14ADE-7EF0-4089-A754-99575DDB7470}" dt="2022-03-16T02:27:49.853" v="4850" actId="313"/>
          <ac:spMkLst>
            <pc:docMk/>
            <pc:sldMk cId="1764583996" sldId="259"/>
            <ac:spMk id="7" creationId="{D921827E-6A58-7F4E-977F-3B688EE06167}"/>
          </ac:spMkLst>
        </pc:spChg>
      </pc:sldChg>
      <pc:sldChg chg="addSp modSp mod">
        <pc:chgData name="Jonathan Feige" userId="e986bcac-4d58-45c3-8a7c-ace8663e7a09" providerId="ADAL" clId="{99D14ADE-7EF0-4089-A754-99575DDB7470}" dt="2022-03-15T22:24:25.801" v="4493" actId="20577"/>
        <pc:sldMkLst>
          <pc:docMk/>
          <pc:sldMk cId="1289743816" sldId="260"/>
        </pc:sldMkLst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289743816" sldId="260"/>
            <ac:spMk id="4" creationId="{D714CEEA-6A54-6647-ACD2-4A7EA0B253F4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289743816" sldId="260"/>
            <ac:spMk id="5" creationId="{BFDC7A7B-7DBC-EA4E-B80F-A1578885EF70}"/>
          </ac:spMkLst>
        </pc:spChg>
        <pc:spChg chg="mod">
          <ac:chgData name="Jonathan Feige" userId="e986bcac-4d58-45c3-8a7c-ace8663e7a09" providerId="ADAL" clId="{99D14ADE-7EF0-4089-A754-99575DDB7470}" dt="2022-03-15T21:28:42.259" v="3629" actId="255"/>
          <ac:spMkLst>
            <pc:docMk/>
            <pc:sldMk cId="1289743816" sldId="260"/>
            <ac:spMk id="6" creationId="{F6E1AC52-5294-934F-B7CD-F5C944CD3580}"/>
          </ac:spMkLst>
        </pc:spChg>
        <pc:spChg chg="mod">
          <ac:chgData name="Jonathan Feige" userId="e986bcac-4d58-45c3-8a7c-ace8663e7a09" providerId="ADAL" clId="{99D14ADE-7EF0-4089-A754-99575DDB7470}" dt="2022-03-15T22:24:25.801" v="4493" actId="20577"/>
          <ac:spMkLst>
            <pc:docMk/>
            <pc:sldMk cId="1289743816" sldId="260"/>
            <ac:spMk id="7" creationId="{D921827E-6A58-7F4E-977F-3B688EE06167}"/>
          </ac:spMkLst>
        </pc:spChg>
      </pc:sldChg>
      <pc:sldChg chg="addSp delSp modSp mod">
        <pc:chgData name="Jonathan Feige" userId="e986bcac-4d58-45c3-8a7c-ace8663e7a09" providerId="ADAL" clId="{99D14ADE-7EF0-4089-A754-99575DDB7470}" dt="2022-03-18T18:18:16.167" v="5296" actId="1076"/>
        <pc:sldMkLst>
          <pc:docMk/>
          <pc:sldMk cId="2135064848" sldId="261"/>
        </pc:sldMkLst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2135064848" sldId="261"/>
            <ac:spMk id="4" creationId="{D714CEEA-6A54-6647-ACD2-4A7EA0B253F4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2135064848" sldId="261"/>
            <ac:spMk id="5" creationId="{BFDC7A7B-7DBC-EA4E-B80F-A1578885EF70}"/>
          </ac:spMkLst>
        </pc:spChg>
        <pc:spChg chg="mod">
          <ac:chgData name="Jonathan Feige" userId="e986bcac-4d58-45c3-8a7c-ace8663e7a09" providerId="ADAL" clId="{99D14ADE-7EF0-4089-A754-99575DDB7470}" dt="2022-03-18T18:18:15.834" v="5295" actId="1076"/>
          <ac:spMkLst>
            <pc:docMk/>
            <pc:sldMk cId="2135064848" sldId="261"/>
            <ac:spMk id="6" creationId="{F6E1AC52-5294-934F-B7CD-F5C944CD3580}"/>
          </ac:spMkLst>
        </pc:spChg>
        <pc:spChg chg="mod">
          <ac:chgData name="Jonathan Feige" userId="e986bcac-4d58-45c3-8a7c-ace8663e7a09" providerId="ADAL" clId="{99D14ADE-7EF0-4089-A754-99575DDB7470}" dt="2022-03-18T18:18:16.167" v="5296" actId="1076"/>
          <ac:spMkLst>
            <pc:docMk/>
            <pc:sldMk cId="2135064848" sldId="261"/>
            <ac:spMk id="7" creationId="{D921827E-6A58-7F4E-977F-3B688EE06167}"/>
          </ac:spMkLst>
        </pc:spChg>
        <pc:picChg chg="mod">
          <ac:chgData name="Jonathan Feige" userId="e986bcac-4d58-45c3-8a7c-ace8663e7a09" providerId="ADAL" clId="{99D14ADE-7EF0-4089-A754-99575DDB7470}" dt="2022-03-18T18:18:15.490" v="5294" actId="1076"/>
          <ac:picMkLst>
            <pc:docMk/>
            <pc:sldMk cId="2135064848" sldId="261"/>
            <ac:picMk id="3" creationId="{2788A2B7-B452-4515-A54E-33CE4A867EB6}"/>
          </ac:picMkLst>
        </pc:picChg>
        <pc:picChg chg="add mod ord">
          <ac:chgData name="Jonathan Feige" userId="e986bcac-4d58-45c3-8a7c-ace8663e7a09" providerId="ADAL" clId="{99D14ADE-7EF0-4089-A754-99575DDB7470}" dt="2022-03-18T18:18:15.298" v="5293" actId="1076"/>
          <ac:picMkLst>
            <pc:docMk/>
            <pc:sldMk cId="2135064848" sldId="261"/>
            <ac:picMk id="8" creationId="{AEC588B3-03AC-479C-8D56-7120E7AA6EB6}"/>
          </ac:picMkLst>
        </pc:picChg>
        <pc:picChg chg="del">
          <ac:chgData name="Jonathan Feige" userId="e986bcac-4d58-45c3-8a7c-ace8663e7a09" providerId="ADAL" clId="{99D14ADE-7EF0-4089-A754-99575DDB7470}" dt="2022-03-15T21:33:00.506" v="3636" actId="478"/>
          <ac:picMkLst>
            <pc:docMk/>
            <pc:sldMk cId="2135064848" sldId="261"/>
            <ac:picMk id="12" creationId="{BFFAF0D2-6FCF-4EE3-B36C-5A9606888DA6}"/>
          </ac:picMkLst>
        </pc:picChg>
      </pc:sldChg>
      <pc:sldChg chg="addSp modSp mod">
        <pc:chgData name="Jonathan Feige" userId="e986bcac-4d58-45c3-8a7c-ace8663e7a09" providerId="ADAL" clId="{99D14ADE-7EF0-4089-A754-99575DDB7470}" dt="2022-03-15T22:17:27.915" v="4414"/>
        <pc:sldMkLst>
          <pc:docMk/>
          <pc:sldMk cId="2181441726" sldId="262"/>
        </pc:sldMkLst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2181441726" sldId="262"/>
            <ac:spMk id="4" creationId="{D714CEEA-6A54-6647-ACD2-4A7EA0B253F4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2181441726" sldId="262"/>
            <ac:spMk id="5" creationId="{BFDC7A7B-7DBC-EA4E-B80F-A1578885EF70}"/>
          </ac:spMkLst>
        </pc:spChg>
        <pc:spChg chg="mod">
          <ac:chgData name="Jonathan Feige" userId="e986bcac-4d58-45c3-8a7c-ace8663e7a09" providerId="ADAL" clId="{99D14ADE-7EF0-4089-A754-99575DDB7470}" dt="2022-03-15T14:26:22.923" v="40" actId="33524"/>
          <ac:spMkLst>
            <pc:docMk/>
            <pc:sldMk cId="2181441726" sldId="262"/>
            <ac:spMk id="7" creationId="{D921827E-6A58-7F4E-977F-3B688EE06167}"/>
          </ac:spMkLst>
        </pc:spChg>
      </pc:sldChg>
      <pc:sldChg chg="addSp delSp modSp mod modClrScheme chgLayout">
        <pc:chgData name="Jonathan Feige" userId="e986bcac-4d58-45c3-8a7c-ace8663e7a09" providerId="ADAL" clId="{99D14ADE-7EF0-4089-A754-99575DDB7470}" dt="2022-03-17T03:23:34.794" v="5288" actId="2711"/>
        <pc:sldMkLst>
          <pc:docMk/>
          <pc:sldMk cId="1319139200" sldId="263"/>
        </pc:sldMkLst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319139200" sldId="263"/>
            <ac:spMk id="4" creationId="{D714CEEA-6A54-6647-ACD2-4A7EA0B253F4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319139200" sldId="263"/>
            <ac:spMk id="5" creationId="{BFDC7A7B-7DBC-EA4E-B80F-A1578885EF70}"/>
          </ac:spMkLst>
        </pc:spChg>
        <pc:spChg chg="mod ord">
          <ac:chgData name="Jonathan Feige" userId="e986bcac-4d58-45c3-8a7c-ace8663e7a09" providerId="ADAL" clId="{99D14ADE-7EF0-4089-A754-99575DDB7470}" dt="2022-03-15T20:44:12.988" v="3156" actId="26606"/>
          <ac:spMkLst>
            <pc:docMk/>
            <pc:sldMk cId="1319139200" sldId="263"/>
            <ac:spMk id="6" creationId="{F6E1AC52-5294-934F-B7CD-F5C944CD3580}"/>
          </ac:spMkLst>
        </pc:spChg>
        <pc:spChg chg="mod">
          <ac:chgData name="Jonathan Feige" userId="e986bcac-4d58-45c3-8a7c-ace8663e7a09" providerId="ADAL" clId="{99D14ADE-7EF0-4089-A754-99575DDB7470}" dt="2022-03-17T03:23:34.794" v="5288" actId="2711"/>
          <ac:spMkLst>
            <pc:docMk/>
            <pc:sldMk cId="1319139200" sldId="263"/>
            <ac:spMk id="7" creationId="{D921827E-6A58-7F4E-977F-3B688EE06167}"/>
          </ac:spMkLst>
        </pc:spChg>
        <pc:graphicFrameChg chg="del">
          <ac:chgData name="Jonathan Feige" userId="e986bcac-4d58-45c3-8a7c-ace8663e7a09" providerId="ADAL" clId="{99D14ADE-7EF0-4089-A754-99575DDB7470}" dt="2022-03-15T20:44:01.239" v="3149" actId="478"/>
          <ac:graphicFrameMkLst>
            <pc:docMk/>
            <pc:sldMk cId="1319139200" sldId="263"/>
            <ac:graphicFrameMk id="9" creationId="{C37870F5-1DEA-4C85-9FF0-3E23C79248D3}"/>
          </ac:graphicFrameMkLst>
        </pc:graphicFrameChg>
        <pc:picChg chg="add mod ord">
          <ac:chgData name="Jonathan Feige" userId="e986bcac-4d58-45c3-8a7c-ace8663e7a09" providerId="ADAL" clId="{99D14ADE-7EF0-4089-A754-99575DDB7470}" dt="2022-03-17T03:14:22.032" v="5185" actId="1076"/>
          <ac:picMkLst>
            <pc:docMk/>
            <pc:sldMk cId="1319139200" sldId="263"/>
            <ac:picMk id="3" creationId="{C6061E1B-EF0A-4C8B-872B-99DCAC7B6A30}"/>
          </ac:picMkLst>
        </pc:picChg>
        <pc:picChg chg="add mod">
          <ac:chgData name="Jonathan Feige" userId="e986bcac-4d58-45c3-8a7c-ace8663e7a09" providerId="ADAL" clId="{99D14ADE-7EF0-4089-A754-99575DDB7470}" dt="2022-03-17T03:15:03.798" v="5197" actId="1076"/>
          <ac:picMkLst>
            <pc:docMk/>
            <pc:sldMk cId="1319139200" sldId="263"/>
            <ac:picMk id="9" creationId="{433C520A-779A-4616-9C90-EF2AA7909EE9}"/>
          </ac:picMkLst>
        </pc:picChg>
      </pc:sldChg>
      <pc:sldChg chg="addSp delSp modSp mod">
        <pc:chgData name="Jonathan Feige" userId="e986bcac-4d58-45c3-8a7c-ace8663e7a09" providerId="ADAL" clId="{99D14ADE-7EF0-4089-A754-99575DDB7470}" dt="2022-03-17T00:13:50.948" v="5130" actId="20577"/>
        <pc:sldMkLst>
          <pc:docMk/>
          <pc:sldMk cId="3795871979" sldId="264"/>
        </pc:sldMkLst>
        <pc:spChg chg="del">
          <ac:chgData name="Jonathan Feige" userId="e986bcac-4d58-45c3-8a7c-ace8663e7a09" providerId="ADAL" clId="{99D14ADE-7EF0-4089-A754-99575DDB7470}" dt="2022-03-15T15:13:41.737" v="1570" actId="478"/>
          <ac:spMkLst>
            <pc:docMk/>
            <pc:sldMk cId="3795871979" sldId="264"/>
            <ac:spMk id="2" creationId="{74102346-9D63-4D99-BE87-557C33B7777A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3795871979" sldId="264"/>
            <ac:spMk id="4" creationId="{D714CEEA-6A54-6647-ACD2-4A7EA0B253F4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3795871979" sldId="264"/>
            <ac:spMk id="5" creationId="{BFDC7A7B-7DBC-EA4E-B80F-A1578885EF70}"/>
          </ac:spMkLst>
        </pc:spChg>
        <pc:spChg chg="mod">
          <ac:chgData name="Jonathan Feige" userId="e986bcac-4d58-45c3-8a7c-ace8663e7a09" providerId="ADAL" clId="{99D14ADE-7EF0-4089-A754-99575DDB7470}" dt="2022-03-17T00:13:50.948" v="5130" actId="20577"/>
          <ac:spMkLst>
            <pc:docMk/>
            <pc:sldMk cId="3795871979" sldId="264"/>
            <ac:spMk id="7" creationId="{D921827E-6A58-7F4E-977F-3B688EE06167}"/>
          </ac:spMkLst>
        </pc:spChg>
        <pc:picChg chg="mod">
          <ac:chgData name="Jonathan Feige" userId="e986bcac-4d58-45c3-8a7c-ace8663e7a09" providerId="ADAL" clId="{99D14ADE-7EF0-4089-A754-99575DDB7470}" dt="2022-03-15T15:13:55.592" v="1575" actId="1076"/>
          <ac:picMkLst>
            <pc:docMk/>
            <pc:sldMk cId="3795871979" sldId="264"/>
            <ac:picMk id="3" creationId="{BD9D13D5-21FD-4FA2-9EA4-B2FEBB5A894A}"/>
          </ac:picMkLst>
        </pc:picChg>
        <pc:picChg chg="add del">
          <ac:chgData name="Jonathan Feige" userId="e986bcac-4d58-45c3-8a7c-ace8663e7a09" providerId="ADAL" clId="{99D14ADE-7EF0-4089-A754-99575DDB7470}" dt="2022-03-15T15:13:41.737" v="1570" actId="478"/>
          <ac:picMkLst>
            <pc:docMk/>
            <pc:sldMk cId="3795871979" sldId="264"/>
            <ac:picMk id="1028" creationId="{6A27818F-306F-490E-94D0-23BB72B5008F}"/>
          </ac:picMkLst>
        </pc:picChg>
        <pc:cxnChg chg="del">
          <ac:chgData name="Jonathan Feige" userId="e986bcac-4d58-45c3-8a7c-ace8663e7a09" providerId="ADAL" clId="{99D14ADE-7EF0-4089-A754-99575DDB7470}" dt="2022-03-15T15:13:41.737" v="1570" actId="478"/>
          <ac:cxnSpMkLst>
            <pc:docMk/>
            <pc:sldMk cId="3795871979" sldId="264"/>
            <ac:cxnSpMk id="9" creationId="{CE1C5476-2D8E-4BBC-954E-967A144C75D0}"/>
          </ac:cxnSpMkLst>
        </pc:cxnChg>
      </pc:sldChg>
      <pc:sldChg chg="addSp modSp mod">
        <pc:chgData name="Jonathan Feige" userId="e986bcac-4d58-45c3-8a7c-ace8663e7a09" providerId="ADAL" clId="{99D14ADE-7EF0-4089-A754-99575DDB7470}" dt="2022-03-15T22:17:27.915" v="4414"/>
        <pc:sldMkLst>
          <pc:docMk/>
          <pc:sldMk cId="3168985842" sldId="266"/>
        </pc:sldMkLst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3168985842" sldId="266"/>
            <ac:spMk id="4" creationId="{D714CEEA-6A54-6647-ACD2-4A7EA0B253F4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3168985842" sldId="266"/>
            <ac:spMk id="5" creationId="{BFDC7A7B-7DBC-EA4E-B80F-A1578885EF70}"/>
          </ac:spMkLst>
        </pc:spChg>
        <pc:spChg chg="mod">
          <ac:chgData name="Jonathan Feige" userId="e986bcac-4d58-45c3-8a7c-ace8663e7a09" providerId="ADAL" clId="{99D14ADE-7EF0-4089-A754-99575DDB7470}" dt="2022-03-15T21:55:35.889" v="4363" actId="27636"/>
          <ac:spMkLst>
            <pc:docMk/>
            <pc:sldMk cId="3168985842" sldId="266"/>
            <ac:spMk id="7" creationId="{D921827E-6A58-7F4E-977F-3B688EE06167}"/>
          </ac:spMkLst>
        </pc:spChg>
      </pc:sldChg>
      <pc:sldChg chg="addSp modSp mod">
        <pc:chgData name="Jonathan Feige" userId="e986bcac-4d58-45c3-8a7c-ace8663e7a09" providerId="ADAL" clId="{99D14ADE-7EF0-4089-A754-99575DDB7470}" dt="2022-03-17T00:09:32.222" v="5116" actId="313"/>
        <pc:sldMkLst>
          <pc:docMk/>
          <pc:sldMk cId="1025393596" sldId="267"/>
        </pc:sldMkLst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025393596" sldId="267"/>
            <ac:spMk id="4" creationId="{D714CEEA-6A54-6647-ACD2-4A7EA0B253F4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025393596" sldId="267"/>
            <ac:spMk id="5" creationId="{BFDC7A7B-7DBC-EA4E-B80F-A1578885EF70}"/>
          </ac:spMkLst>
        </pc:spChg>
        <pc:spChg chg="mod">
          <ac:chgData name="Jonathan Feige" userId="e986bcac-4d58-45c3-8a7c-ace8663e7a09" providerId="ADAL" clId="{99D14ADE-7EF0-4089-A754-99575DDB7470}" dt="2022-03-17T00:09:32.222" v="5116" actId="313"/>
          <ac:spMkLst>
            <pc:docMk/>
            <pc:sldMk cId="1025393596" sldId="267"/>
            <ac:spMk id="7" creationId="{D921827E-6A58-7F4E-977F-3B688EE06167}"/>
          </ac:spMkLst>
        </pc:spChg>
      </pc:sldChg>
      <pc:sldChg chg="addSp modSp mod modNotesTx">
        <pc:chgData name="Jonathan Feige" userId="e986bcac-4d58-45c3-8a7c-ace8663e7a09" providerId="ADAL" clId="{99D14ADE-7EF0-4089-A754-99575DDB7470}" dt="2022-03-15T22:30:22.068" v="4825" actId="20577"/>
        <pc:sldMkLst>
          <pc:docMk/>
          <pc:sldMk cId="413568011" sldId="269"/>
        </pc:sldMkLst>
        <pc:spChg chg="mod">
          <ac:chgData name="Jonathan Feige" userId="e986bcac-4d58-45c3-8a7c-ace8663e7a09" providerId="ADAL" clId="{99D14ADE-7EF0-4089-A754-99575DDB7470}" dt="2022-03-15T22:30:22.068" v="4825" actId="20577"/>
          <ac:spMkLst>
            <pc:docMk/>
            <pc:sldMk cId="413568011" sldId="269"/>
            <ac:spMk id="2" creationId="{C9428CFE-E458-43C4-B447-7D1CF7FCE88D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413568011" sldId="269"/>
            <ac:spMk id="4" creationId="{AD198BAF-514D-433F-81F4-E89C21430564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413568011" sldId="269"/>
            <ac:spMk id="5" creationId="{08E06BA9-EEBC-439A-A3DC-E4AB45238186}"/>
          </ac:spMkLst>
        </pc:spChg>
      </pc:sldChg>
      <pc:sldChg chg="addSp modSp mod">
        <pc:chgData name="Jonathan Feige" userId="e986bcac-4d58-45c3-8a7c-ace8663e7a09" providerId="ADAL" clId="{99D14ADE-7EF0-4089-A754-99575DDB7470}" dt="2022-03-17T03:08:23.623" v="5184" actId="20577"/>
        <pc:sldMkLst>
          <pc:docMk/>
          <pc:sldMk cId="244300297" sldId="270"/>
        </pc:sldMkLst>
        <pc:spChg chg="mod">
          <ac:chgData name="Jonathan Feige" userId="e986bcac-4d58-45c3-8a7c-ace8663e7a09" providerId="ADAL" clId="{99D14ADE-7EF0-4089-A754-99575DDB7470}" dt="2022-03-17T03:08:23.623" v="5184" actId="20577"/>
          <ac:spMkLst>
            <pc:docMk/>
            <pc:sldMk cId="244300297" sldId="270"/>
            <ac:spMk id="2" creationId="{7214B1F7-B9B7-45C7-A291-6CF4698D3263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244300297" sldId="270"/>
            <ac:spMk id="4" creationId="{13E32D55-3BA6-4321-9D4D-7E9672B46968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244300297" sldId="270"/>
            <ac:spMk id="5" creationId="{6016C9C3-9760-4E50-8FB3-C0CD5D7CC4D1}"/>
          </ac:spMkLst>
        </pc:spChg>
      </pc:sldChg>
      <pc:sldChg chg="addSp delSp modSp mod">
        <pc:chgData name="Jonathan Feige" userId="e986bcac-4d58-45c3-8a7c-ace8663e7a09" providerId="ADAL" clId="{99D14ADE-7EF0-4089-A754-99575DDB7470}" dt="2022-03-18T18:18:54.387" v="5302" actId="478"/>
        <pc:sldMkLst>
          <pc:docMk/>
          <pc:sldMk cId="3448718343" sldId="273"/>
        </pc:sldMkLst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3448718343" sldId="273"/>
            <ac:spMk id="4" creationId="{86B086C0-2ACE-4E61-B89C-8E15D1A04CCD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3448718343" sldId="273"/>
            <ac:spMk id="5" creationId="{677816BE-E506-43D4-8D1A-F7383B6219D6}"/>
          </ac:spMkLst>
        </pc:spChg>
        <pc:spChg chg="add del mod">
          <ac:chgData name="Jonathan Feige" userId="e986bcac-4d58-45c3-8a7c-ace8663e7a09" providerId="ADAL" clId="{99D14ADE-7EF0-4089-A754-99575DDB7470}" dt="2022-03-18T18:18:54.387" v="5302" actId="478"/>
          <ac:spMkLst>
            <pc:docMk/>
            <pc:sldMk cId="3448718343" sldId="273"/>
            <ac:spMk id="7" creationId="{487F0F23-D4E2-4A81-A547-A528B2BEAB41}"/>
          </ac:spMkLst>
        </pc:spChg>
        <pc:picChg chg="add mod">
          <ac:chgData name="Jonathan Feige" userId="e986bcac-4d58-45c3-8a7c-ace8663e7a09" providerId="ADAL" clId="{99D14ADE-7EF0-4089-A754-99575DDB7470}" dt="2022-03-18T18:18:52.236" v="5301" actId="14100"/>
          <ac:picMkLst>
            <pc:docMk/>
            <pc:sldMk cId="3448718343" sldId="273"/>
            <ac:picMk id="9" creationId="{7BD52604-29C9-4A51-8D7E-CD630323D9DC}"/>
          </ac:picMkLst>
        </pc:picChg>
        <pc:picChg chg="del">
          <ac:chgData name="Jonathan Feige" userId="e986bcac-4d58-45c3-8a7c-ace8663e7a09" providerId="ADAL" clId="{99D14ADE-7EF0-4089-A754-99575DDB7470}" dt="2022-03-18T18:18:38.416" v="5297" actId="478"/>
          <ac:picMkLst>
            <pc:docMk/>
            <pc:sldMk cId="3448718343" sldId="273"/>
            <ac:picMk id="11" creationId="{A0E22FE2-BA3E-4A00-B265-9E9E71079E17}"/>
          </ac:picMkLst>
        </pc:picChg>
      </pc:sldChg>
      <pc:sldChg chg="addSp modSp mod ord">
        <pc:chgData name="Jonathan Feige" userId="e986bcac-4d58-45c3-8a7c-ace8663e7a09" providerId="ADAL" clId="{99D14ADE-7EF0-4089-A754-99575DDB7470}" dt="2022-03-15T22:17:27.915" v="4414"/>
        <pc:sldMkLst>
          <pc:docMk/>
          <pc:sldMk cId="1131926595" sldId="277"/>
        </pc:sldMkLst>
        <pc:spChg chg="mod">
          <ac:chgData name="Jonathan Feige" userId="e986bcac-4d58-45c3-8a7c-ace8663e7a09" providerId="ADAL" clId="{99D14ADE-7EF0-4089-A754-99575DDB7470}" dt="2022-03-15T21:56:32.513" v="4378" actId="255"/>
          <ac:spMkLst>
            <pc:docMk/>
            <pc:sldMk cId="1131926595" sldId="277"/>
            <ac:spMk id="3" creationId="{2CEB1359-6C51-4CAB-91DF-4F59BAAF33F2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131926595" sldId="277"/>
            <ac:spMk id="4" creationId="{B471A96F-7F2E-4A3D-BDE8-0E5D9DF01C1C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131926595" sldId="277"/>
            <ac:spMk id="5" creationId="{0BC83169-F0FB-47F8-8B1B-766E3CCBCDC2}"/>
          </ac:spMkLst>
        </pc:spChg>
      </pc:sldChg>
      <pc:sldChg chg="del ord">
        <pc:chgData name="Jonathan Feige" userId="e986bcac-4d58-45c3-8a7c-ace8663e7a09" providerId="ADAL" clId="{99D14ADE-7EF0-4089-A754-99575DDB7470}" dt="2022-03-15T20:21:13.454" v="2923" actId="47"/>
        <pc:sldMkLst>
          <pc:docMk/>
          <pc:sldMk cId="1387458256" sldId="278"/>
        </pc:sldMkLst>
      </pc:sldChg>
      <pc:sldChg chg="addSp modSp mod modNotesTx">
        <pc:chgData name="Jonathan Feige" userId="e986bcac-4d58-45c3-8a7c-ace8663e7a09" providerId="ADAL" clId="{99D14ADE-7EF0-4089-A754-99575DDB7470}" dt="2022-03-17T03:20:48.257" v="5262"/>
        <pc:sldMkLst>
          <pc:docMk/>
          <pc:sldMk cId="1145206248" sldId="279"/>
        </pc:sldMkLst>
        <pc:spChg chg="mod">
          <ac:chgData name="Jonathan Feige" userId="e986bcac-4d58-45c3-8a7c-ace8663e7a09" providerId="ADAL" clId="{99D14ADE-7EF0-4089-A754-99575DDB7470}" dt="2022-03-17T03:20:48.257" v="5262"/>
          <ac:spMkLst>
            <pc:docMk/>
            <pc:sldMk cId="1145206248" sldId="279"/>
            <ac:spMk id="2" creationId="{B2F10673-2FF1-4163-A8D9-28F2C5418791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145206248" sldId="279"/>
            <ac:spMk id="4" creationId="{40B0FBF2-6496-49D9-B4AF-951AA35AC0B5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145206248" sldId="279"/>
            <ac:spMk id="5" creationId="{B0DA6E44-BF61-4190-B738-42BEBFC99D01}"/>
          </ac:spMkLst>
        </pc:spChg>
        <pc:spChg chg="add mod">
          <ac:chgData name="Jonathan Feige" userId="e986bcac-4d58-45c3-8a7c-ace8663e7a09" providerId="ADAL" clId="{99D14ADE-7EF0-4089-A754-99575DDB7470}" dt="2022-03-15T15:15:16.117" v="1590" actId="1582"/>
          <ac:spMkLst>
            <pc:docMk/>
            <pc:sldMk cId="1145206248" sldId="279"/>
            <ac:spMk id="6" creationId="{E15AEF02-909A-46E0-BDD6-FDE676DBF538}"/>
          </ac:spMkLst>
        </pc:spChg>
        <pc:picChg chg="mod">
          <ac:chgData name="Jonathan Feige" userId="e986bcac-4d58-45c3-8a7c-ace8663e7a09" providerId="ADAL" clId="{99D14ADE-7EF0-4089-A754-99575DDB7470}" dt="2022-03-17T03:16:00.061" v="5198" actId="1036"/>
          <ac:picMkLst>
            <pc:docMk/>
            <pc:sldMk cId="1145206248" sldId="279"/>
            <ac:picMk id="7" creationId="{FA5C41FC-9879-44AE-869B-B93DBE11CD0D}"/>
          </ac:picMkLst>
        </pc:picChg>
      </pc:sldChg>
      <pc:sldChg chg="addSp delSp modSp add del mod modNotesTx">
        <pc:chgData name="Jonathan Feige" userId="e986bcac-4d58-45c3-8a7c-ace8663e7a09" providerId="ADAL" clId="{99D14ADE-7EF0-4089-A754-99575DDB7470}" dt="2022-03-24T20:12:05.907" v="5320" actId="47"/>
        <pc:sldMkLst>
          <pc:docMk/>
          <pc:sldMk cId="887550254" sldId="280"/>
        </pc:sldMkLst>
        <pc:spChg chg="del mod">
          <ac:chgData name="Jonathan Feige" userId="e986bcac-4d58-45c3-8a7c-ace8663e7a09" providerId="ADAL" clId="{99D14ADE-7EF0-4089-A754-99575DDB7470}" dt="2022-03-18T21:23:14.177" v="5307" actId="478"/>
          <ac:spMkLst>
            <pc:docMk/>
            <pc:sldMk cId="887550254" sldId="280"/>
            <ac:spMk id="3" creationId="{2CEB1359-6C51-4CAB-91DF-4F59BAAF33F2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887550254" sldId="280"/>
            <ac:spMk id="4" creationId="{B471A96F-7F2E-4A3D-BDE8-0E5D9DF01C1C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887550254" sldId="280"/>
            <ac:spMk id="5" creationId="{0BC83169-F0FB-47F8-8B1B-766E3CCBCDC2}"/>
          </ac:spMkLst>
        </pc:spChg>
        <pc:spChg chg="add del mod">
          <ac:chgData name="Jonathan Feige" userId="e986bcac-4d58-45c3-8a7c-ace8663e7a09" providerId="ADAL" clId="{99D14ADE-7EF0-4089-A754-99575DDB7470}" dt="2022-03-18T21:23:17.024" v="5309" actId="478"/>
          <ac:spMkLst>
            <pc:docMk/>
            <pc:sldMk cId="887550254" sldId="280"/>
            <ac:spMk id="7" creationId="{E8DF05B1-EBA4-4A17-BEA0-FE82EFEAC502}"/>
          </ac:spMkLst>
        </pc:spChg>
        <pc:spChg chg="add del mod">
          <ac:chgData name="Jonathan Feige" userId="e986bcac-4d58-45c3-8a7c-ace8663e7a09" providerId="ADAL" clId="{99D14ADE-7EF0-4089-A754-99575DDB7470}" dt="2022-03-18T21:23:15.855" v="5308" actId="478"/>
          <ac:spMkLst>
            <pc:docMk/>
            <pc:sldMk cId="887550254" sldId="280"/>
            <ac:spMk id="8" creationId="{193E9950-075D-4887-9719-982C40424C7B}"/>
          </ac:spMkLst>
        </pc:spChg>
        <pc:spChg chg="add del mod">
          <ac:chgData name="Jonathan Feige" userId="e986bcac-4d58-45c3-8a7c-ace8663e7a09" providerId="ADAL" clId="{99D14ADE-7EF0-4089-A754-99575DDB7470}" dt="2022-03-18T21:23:18.809" v="5310" actId="478"/>
          <ac:spMkLst>
            <pc:docMk/>
            <pc:sldMk cId="887550254" sldId="280"/>
            <ac:spMk id="11" creationId="{7DA374C4-0024-421C-BB30-3E220E7C9468}"/>
          </ac:spMkLst>
        </pc:spChg>
        <pc:graphicFrameChg chg="del">
          <ac:chgData name="Jonathan Feige" userId="e986bcac-4d58-45c3-8a7c-ace8663e7a09" providerId="ADAL" clId="{99D14ADE-7EF0-4089-A754-99575DDB7470}" dt="2022-03-15T16:42:10.099" v="2134" actId="478"/>
          <ac:graphicFrameMkLst>
            <pc:docMk/>
            <pc:sldMk cId="887550254" sldId="280"/>
            <ac:graphicFrameMk id="9" creationId="{C7B2F6A5-9E57-4D03-B395-3F7100B2B087}"/>
          </ac:graphicFrameMkLst>
        </pc:graphicFrameChg>
        <pc:graphicFrameChg chg="add mod modGraphic">
          <ac:chgData name="Jonathan Feige" userId="e986bcac-4d58-45c3-8a7c-ace8663e7a09" providerId="ADAL" clId="{99D14ADE-7EF0-4089-A754-99575DDB7470}" dt="2022-03-18T21:24:02.564" v="5318" actId="313"/>
          <ac:graphicFrameMkLst>
            <pc:docMk/>
            <pc:sldMk cId="887550254" sldId="280"/>
            <ac:graphicFrameMk id="10" creationId="{51E6E3A8-9652-4CF4-ACD6-487748E89B08}"/>
          </ac:graphicFrameMkLst>
        </pc:graphicFrameChg>
        <pc:picChg chg="del mod">
          <ac:chgData name="Jonathan Feige" userId="e986bcac-4d58-45c3-8a7c-ace8663e7a09" providerId="ADAL" clId="{99D14ADE-7EF0-4089-A754-99575DDB7470}" dt="2022-03-15T17:04:41.526" v="2777" actId="478"/>
          <ac:picMkLst>
            <pc:docMk/>
            <pc:sldMk cId="887550254" sldId="280"/>
            <ac:picMk id="8" creationId="{CB66F4D2-F2EA-4FFE-AE7D-06EBA4630A4F}"/>
          </ac:picMkLst>
        </pc:picChg>
        <pc:picChg chg="add mod">
          <ac:chgData name="Jonathan Feige" userId="e986bcac-4d58-45c3-8a7c-ace8663e7a09" providerId="ADAL" clId="{99D14ADE-7EF0-4089-A754-99575DDB7470}" dt="2022-03-18T21:23:47.289" v="5317" actId="1076"/>
          <ac:picMkLst>
            <pc:docMk/>
            <pc:sldMk cId="887550254" sldId="280"/>
            <ac:picMk id="12" creationId="{F853C367-B313-416A-9976-66A6A629EE94}"/>
          </ac:picMkLst>
        </pc:picChg>
      </pc:sldChg>
      <pc:sldChg chg="addSp modSp mod modNotesTx">
        <pc:chgData name="Jonathan Feige" userId="e986bcac-4d58-45c3-8a7c-ace8663e7a09" providerId="ADAL" clId="{99D14ADE-7EF0-4089-A754-99575DDB7470}" dt="2022-03-17T00:15:45.754" v="5159" actId="20577"/>
        <pc:sldMkLst>
          <pc:docMk/>
          <pc:sldMk cId="739838333" sldId="281"/>
        </pc:sldMkLst>
        <pc:spChg chg="mod">
          <ac:chgData name="Jonathan Feige" userId="e986bcac-4d58-45c3-8a7c-ace8663e7a09" providerId="ADAL" clId="{99D14ADE-7EF0-4089-A754-99575DDB7470}" dt="2022-03-16T02:53:49.230" v="4868" actId="1076"/>
          <ac:spMkLst>
            <pc:docMk/>
            <pc:sldMk cId="739838333" sldId="281"/>
            <ac:spMk id="3" creationId="{2CEB1359-6C51-4CAB-91DF-4F59BAAF33F2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739838333" sldId="281"/>
            <ac:spMk id="4" creationId="{B471A96F-7F2E-4A3D-BDE8-0E5D9DF01C1C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739838333" sldId="281"/>
            <ac:spMk id="5" creationId="{0BC83169-F0FB-47F8-8B1B-766E3CCBCDC2}"/>
          </ac:spMkLst>
        </pc:spChg>
        <pc:spChg chg="mod">
          <ac:chgData name="Jonathan Feige" userId="e986bcac-4d58-45c3-8a7c-ace8663e7a09" providerId="ADAL" clId="{99D14ADE-7EF0-4089-A754-99575DDB7470}" dt="2022-03-16T02:54:18.155" v="4896" actId="313"/>
          <ac:spMkLst>
            <pc:docMk/>
            <pc:sldMk cId="739838333" sldId="281"/>
            <ac:spMk id="7" creationId="{B784B720-116E-4503-86C5-DB31AE2D85C3}"/>
          </ac:spMkLst>
        </pc:spChg>
      </pc:sldChg>
      <pc:sldChg chg="addSp modSp mod ord">
        <pc:chgData name="Jonathan Feige" userId="e986bcac-4d58-45c3-8a7c-ace8663e7a09" providerId="ADAL" clId="{99D14ADE-7EF0-4089-A754-99575DDB7470}" dt="2022-03-24T20:44:34.117" v="5334" actId="33524"/>
        <pc:sldMkLst>
          <pc:docMk/>
          <pc:sldMk cId="3442549365" sldId="282"/>
        </pc:sldMkLst>
        <pc:spChg chg="mod">
          <ac:chgData name="Jonathan Feige" userId="e986bcac-4d58-45c3-8a7c-ace8663e7a09" providerId="ADAL" clId="{99D14ADE-7EF0-4089-A754-99575DDB7470}" dt="2022-03-17T00:16:56.443" v="5163" actId="20577"/>
          <ac:spMkLst>
            <pc:docMk/>
            <pc:sldMk cId="3442549365" sldId="282"/>
            <ac:spMk id="3" creationId="{971E54E2-EB11-DF43-9701-F273CC5F79F4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3442549365" sldId="282"/>
            <ac:spMk id="4" creationId="{5E9CA889-E604-B746-8759-D97B7EFEAD2B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3442549365" sldId="282"/>
            <ac:spMk id="5" creationId="{8DA523DD-965B-CF4C-8E12-3A0CA74B1338}"/>
          </ac:spMkLst>
        </pc:spChg>
        <pc:graphicFrameChg chg="mod modGraphic">
          <ac:chgData name="Jonathan Feige" userId="e986bcac-4d58-45c3-8a7c-ace8663e7a09" providerId="ADAL" clId="{99D14ADE-7EF0-4089-A754-99575DDB7470}" dt="2022-03-24T20:44:34.117" v="5334" actId="33524"/>
          <ac:graphicFrameMkLst>
            <pc:docMk/>
            <pc:sldMk cId="3442549365" sldId="282"/>
            <ac:graphicFrameMk id="6" creationId="{D94DE01D-6FAA-4579-9B59-8557EEA5E838}"/>
          </ac:graphicFrameMkLst>
        </pc:graphicFrameChg>
      </pc:sldChg>
      <pc:sldChg chg="addSp modSp new mod ord">
        <pc:chgData name="Jonathan Feige" userId="e986bcac-4d58-45c3-8a7c-ace8663e7a09" providerId="ADAL" clId="{99D14ADE-7EF0-4089-A754-99575DDB7470}" dt="2022-03-15T22:17:27.915" v="4414"/>
        <pc:sldMkLst>
          <pc:docMk/>
          <pc:sldMk cId="1175828075" sldId="283"/>
        </pc:sldMkLst>
        <pc:spChg chg="mod">
          <ac:chgData name="Jonathan Feige" userId="e986bcac-4d58-45c3-8a7c-ace8663e7a09" providerId="ADAL" clId="{99D14ADE-7EF0-4089-A754-99575DDB7470}" dt="2022-03-15T21:25:05.145" v="3376" actId="313"/>
          <ac:spMkLst>
            <pc:docMk/>
            <pc:sldMk cId="1175828075" sldId="283"/>
            <ac:spMk id="2" creationId="{EDF4428F-4E78-44BD-93F5-8D872351B3DE}"/>
          </ac:spMkLst>
        </pc:spChg>
        <pc:spChg chg="mod">
          <ac:chgData name="Jonathan Feige" userId="e986bcac-4d58-45c3-8a7c-ace8663e7a09" providerId="ADAL" clId="{99D14ADE-7EF0-4089-A754-99575DDB7470}" dt="2022-03-15T21:30:33.674" v="3635" actId="255"/>
          <ac:spMkLst>
            <pc:docMk/>
            <pc:sldMk cId="1175828075" sldId="283"/>
            <ac:spMk id="3" creationId="{4E17D71A-63DC-4BA1-8896-835073092EC9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175828075" sldId="283"/>
            <ac:spMk id="4" creationId="{99F1A5CD-5AB3-48B6-AD02-9ED128551057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175828075" sldId="283"/>
            <ac:spMk id="5" creationId="{A44C2779-ECE5-450F-9ECE-8D1A9D24327A}"/>
          </ac:spMkLst>
        </pc:spChg>
      </pc:sldChg>
      <pc:sldChg chg="addSp modSp new mod modClrScheme chgLayout modNotesTx">
        <pc:chgData name="Jonathan Feige" userId="e986bcac-4d58-45c3-8a7c-ace8663e7a09" providerId="ADAL" clId="{99D14ADE-7EF0-4089-A754-99575DDB7470}" dt="2022-03-15T22:22:38.900" v="4476" actId="1035"/>
        <pc:sldMkLst>
          <pc:docMk/>
          <pc:sldMk cId="1919505028" sldId="284"/>
        </pc:sldMkLst>
        <pc:spChg chg="mod">
          <ac:chgData name="Jonathan Feige" userId="e986bcac-4d58-45c3-8a7c-ace8663e7a09" providerId="ADAL" clId="{99D14ADE-7EF0-4089-A754-99575DDB7470}" dt="2022-03-15T14:56:59.557" v="1080" actId="20577"/>
          <ac:spMkLst>
            <pc:docMk/>
            <pc:sldMk cId="1919505028" sldId="284"/>
            <ac:spMk id="2" creationId="{549A8FB6-B79B-4130-B6A8-50A61AE13038}"/>
          </ac:spMkLst>
        </pc:spChg>
        <pc:spChg chg="mod ord">
          <ac:chgData name="Jonathan Feige" userId="e986bcac-4d58-45c3-8a7c-ace8663e7a09" providerId="ADAL" clId="{99D14ADE-7EF0-4089-A754-99575DDB7470}" dt="2022-03-15T21:28:23.874" v="3626" actId="2711"/>
          <ac:spMkLst>
            <pc:docMk/>
            <pc:sldMk cId="1919505028" sldId="284"/>
            <ac:spMk id="3" creationId="{EDD8BC4A-A3AD-484D-B92C-618B396F5A08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919505028" sldId="284"/>
            <ac:spMk id="4" creationId="{0247236B-7D58-44EF-BF2B-DD25B095856E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919505028" sldId="284"/>
            <ac:spMk id="5" creationId="{E020D62F-97DD-4AD8-A917-FAB35F02A03C}"/>
          </ac:spMkLst>
        </pc:spChg>
        <pc:picChg chg="add mod ord modCrop">
          <ac:chgData name="Jonathan Feige" userId="e986bcac-4d58-45c3-8a7c-ace8663e7a09" providerId="ADAL" clId="{99D14ADE-7EF0-4089-A754-99575DDB7470}" dt="2022-03-15T22:22:38.900" v="4476" actId="1035"/>
          <ac:picMkLst>
            <pc:docMk/>
            <pc:sldMk cId="1919505028" sldId="284"/>
            <ac:picMk id="7" creationId="{63BD3113-484D-4210-BF0A-7E92D7B52C46}"/>
          </ac:picMkLst>
        </pc:picChg>
        <pc:picChg chg="add mod">
          <ac:chgData name="Jonathan Feige" userId="e986bcac-4d58-45c3-8a7c-ace8663e7a09" providerId="ADAL" clId="{99D14ADE-7EF0-4089-A754-99575DDB7470}" dt="2022-03-15T14:56:38.720" v="1069" actId="14100"/>
          <ac:picMkLst>
            <pc:docMk/>
            <pc:sldMk cId="1919505028" sldId="284"/>
            <ac:picMk id="9" creationId="{4AC65F07-4181-42C1-9657-6F965C18810F}"/>
          </ac:picMkLst>
        </pc:picChg>
      </pc:sldChg>
      <pc:sldChg chg="new del">
        <pc:chgData name="Jonathan Feige" userId="e986bcac-4d58-45c3-8a7c-ace8663e7a09" providerId="ADAL" clId="{99D14ADE-7EF0-4089-A754-99575DDB7470}" dt="2022-03-15T14:58:00.079" v="1082" actId="47"/>
        <pc:sldMkLst>
          <pc:docMk/>
          <pc:sldMk cId="2308644072" sldId="285"/>
        </pc:sldMkLst>
      </pc:sldChg>
      <pc:sldChg chg="addSp delSp modSp new mod modNotesTx">
        <pc:chgData name="Jonathan Feige" userId="e986bcac-4d58-45c3-8a7c-ace8663e7a09" providerId="ADAL" clId="{99D14ADE-7EF0-4089-A754-99575DDB7470}" dt="2022-03-15T22:17:27.915" v="4414"/>
        <pc:sldMkLst>
          <pc:docMk/>
          <pc:sldMk cId="2755759282" sldId="285"/>
        </pc:sldMkLst>
        <pc:spChg chg="del">
          <ac:chgData name="Jonathan Feige" userId="e986bcac-4d58-45c3-8a7c-ace8663e7a09" providerId="ADAL" clId="{99D14ADE-7EF0-4089-A754-99575DDB7470}" dt="2022-03-15T15:00:42.876" v="1101"/>
          <ac:spMkLst>
            <pc:docMk/>
            <pc:sldMk cId="2755759282" sldId="285"/>
            <ac:spMk id="2" creationId="{B86AA402-9F4C-4160-B2DF-D2509A1E45F2}"/>
          </ac:spMkLst>
        </pc:spChg>
        <pc:spChg chg="mod">
          <ac:chgData name="Jonathan Feige" userId="e986bcac-4d58-45c3-8a7c-ace8663e7a09" providerId="ADAL" clId="{99D14ADE-7EF0-4089-A754-99575DDB7470}" dt="2022-03-15T21:44:20.650" v="4041" actId="14100"/>
          <ac:spMkLst>
            <pc:docMk/>
            <pc:sldMk cId="2755759282" sldId="285"/>
            <ac:spMk id="3" creationId="{9FBF23FD-25C9-483E-A674-ED03AA9DDFCE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2755759282" sldId="285"/>
            <ac:spMk id="4" creationId="{E7699CFE-BE2E-4D4F-8EE6-D137F87D82E6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2755759282" sldId="285"/>
            <ac:spMk id="5" creationId="{E1B22C12-CDAB-4C36-B0D5-B6DC4A4C1F61}"/>
          </ac:spMkLst>
        </pc:spChg>
        <pc:spChg chg="add mod">
          <ac:chgData name="Jonathan Feige" userId="e986bcac-4d58-45c3-8a7c-ace8663e7a09" providerId="ADAL" clId="{99D14ADE-7EF0-4089-A754-99575DDB7470}" dt="2022-03-15T21:44:35.994" v="4049" actId="20577"/>
          <ac:spMkLst>
            <pc:docMk/>
            <pc:sldMk cId="2755759282" sldId="285"/>
            <ac:spMk id="8" creationId="{7B3FC3CB-E7C7-4AD1-9C00-9005C7307DED}"/>
          </ac:spMkLst>
        </pc:spChg>
        <pc:picChg chg="add mod">
          <ac:chgData name="Jonathan Feige" userId="e986bcac-4d58-45c3-8a7c-ace8663e7a09" providerId="ADAL" clId="{99D14ADE-7EF0-4089-A754-99575DDB7470}" dt="2022-03-15T21:07:48.026" v="3256" actId="1076"/>
          <ac:picMkLst>
            <pc:docMk/>
            <pc:sldMk cId="2755759282" sldId="285"/>
            <ac:picMk id="7" creationId="{07008A30-25FC-4068-9A26-0C90EBC506FA}"/>
          </ac:picMkLst>
        </pc:picChg>
        <pc:picChg chg="add mod">
          <ac:chgData name="Jonathan Feige" userId="e986bcac-4d58-45c3-8a7c-ace8663e7a09" providerId="ADAL" clId="{99D14ADE-7EF0-4089-A754-99575DDB7470}" dt="2022-03-15T15:06:01.846" v="1522" actId="1076"/>
          <ac:picMkLst>
            <pc:docMk/>
            <pc:sldMk cId="2755759282" sldId="285"/>
            <ac:picMk id="10" creationId="{B346F769-AB93-4B55-855C-78184BC064DE}"/>
          </ac:picMkLst>
        </pc:picChg>
      </pc:sldChg>
      <pc:sldChg chg="addSp delSp modSp new mod modNotesTx">
        <pc:chgData name="Jonathan Feige" userId="e986bcac-4d58-45c3-8a7c-ace8663e7a09" providerId="ADAL" clId="{99D14ADE-7EF0-4089-A754-99575DDB7470}" dt="2022-03-30T17:45:38.896" v="5347" actId="313"/>
        <pc:sldMkLst>
          <pc:docMk/>
          <pc:sldMk cId="2402756633" sldId="286"/>
        </pc:sldMkLst>
        <pc:spChg chg="mod">
          <ac:chgData name="Jonathan Feige" userId="e986bcac-4d58-45c3-8a7c-ace8663e7a09" providerId="ADAL" clId="{99D14ADE-7EF0-4089-A754-99575DDB7470}" dt="2022-03-17T03:21:04.365" v="5282" actId="20577"/>
          <ac:spMkLst>
            <pc:docMk/>
            <pc:sldMk cId="2402756633" sldId="286"/>
            <ac:spMk id="2" creationId="{92022A31-73A0-473E-A901-1DCB91EA67D7}"/>
          </ac:spMkLst>
        </pc:spChg>
        <pc:spChg chg="mod">
          <ac:chgData name="Jonathan Feige" userId="e986bcac-4d58-45c3-8a7c-ace8663e7a09" providerId="ADAL" clId="{99D14ADE-7EF0-4089-A754-99575DDB7470}" dt="2022-03-15T15:14:17.378" v="1577"/>
          <ac:spMkLst>
            <pc:docMk/>
            <pc:sldMk cId="2402756633" sldId="286"/>
            <ac:spMk id="3" creationId="{F40BA994-9398-4F27-A9AA-9C8BC21E9824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2402756633" sldId="286"/>
            <ac:spMk id="4" creationId="{88AE1755-58FE-4BE0-837D-8E569797DF72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2402756633" sldId="286"/>
            <ac:spMk id="5" creationId="{BACA336F-7AB2-443F-8E1E-213643201CBE}"/>
          </ac:spMkLst>
        </pc:spChg>
        <pc:spChg chg="add mod">
          <ac:chgData name="Jonathan Feige" userId="e986bcac-4d58-45c3-8a7c-ace8663e7a09" providerId="ADAL" clId="{99D14ADE-7EF0-4089-A754-99575DDB7470}" dt="2022-03-15T15:15:42.009" v="1597" actId="1076"/>
          <ac:spMkLst>
            <pc:docMk/>
            <pc:sldMk cId="2402756633" sldId="286"/>
            <ac:spMk id="8" creationId="{EA7D6056-BD14-49A8-A739-7AD23F1BE245}"/>
          </ac:spMkLst>
        </pc:spChg>
        <pc:spChg chg="add mod">
          <ac:chgData name="Jonathan Feige" userId="e986bcac-4d58-45c3-8a7c-ace8663e7a09" providerId="ADAL" clId="{99D14ADE-7EF0-4089-A754-99575DDB7470}" dt="2022-03-15T15:15:38.728" v="1596" actId="571"/>
          <ac:spMkLst>
            <pc:docMk/>
            <pc:sldMk cId="2402756633" sldId="286"/>
            <ac:spMk id="9" creationId="{58532BB4-580F-491C-B3FD-B25C3B58C31E}"/>
          </ac:spMkLst>
        </pc:spChg>
        <pc:spChg chg="add del mod">
          <ac:chgData name="Jonathan Feige" userId="e986bcac-4d58-45c3-8a7c-ace8663e7a09" providerId="ADAL" clId="{99D14ADE-7EF0-4089-A754-99575DDB7470}" dt="2022-03-15T15:15:45.679" v="1599"/>
          <ac:spMkLst>
            <pc:docMk/>
            <pc:sldMk cId="2402756633" sldId="286"/>
            <ac:spMk id="11" creationId="{F258FD70-D52E-4CC2-BDDE-C6F8BB690047}"/>
          </ac:spMkLst>
        </pc:spChg>
        <pc:spChg chg="add mod">
          <ac:chgData name="Jonathan Feige" userId="e986bcac-4d58-45c3-8a7c-ace8663e7a09" providerId="ADAL" clId="{99D14ADE-7EF0-4089-A754-99575DDB7470}" dt="2022-03-15T15:16:02.055" v="1602" actId="1076"/>
          <ac:spMkLst>
            <pc:docMk/>
            <pc:sldMk cId="2402756633" sldId="286"/>
            <ac:spMk id="12" creationId="{40DC3B15-D7F1-4EC8-A422-530E96CF4BC5}"/>
          </ac:spMkLst>
        </pc:spChg>
        <pc:picChg chg="add del mod">
          <ac:chgData name="Jonathan Feige" userId="e986bcac-4d58-45c3-8a7c-ace8663e7a09" providerId="ADAL" clId="{99D14ADE-7EF0-4089-A754-99575DDB7470}" dt="2022-03-15T15:15:36.760" v="1594" actId="478"/>
          <ac:picMkLst>
            <pc:docMk/>
            <pc:sldMk cId="2402756633" sldId="286"/>
            <ac:picMk id="6" creationId="{1E71D166-C3FC-4499-954B-BCC56C07DF3D}"/>
          </ac:picMkLst>
        </pc:picChg>
        <pc:picChg chg="add mod ord">
          <ac:chgData name="Jonathan Feige" userId="e986bcac-4d58-45c3-8a7c-ace8663e7a09" providerId="ADAL" clId="{99D14ADE-7EF0-4089-A754-99575DDB7470}" dt="2022-03-15T15:15:52.348" v="1600" actId="167"/>
          <ac:picMkLst>
            <pc:docMk/>
            <pc:sldMk cId="2402756633" sldId="286"/>
            <ac:picMk id="7" creationId="{D8945F68-F6C4-4886-8C20-32E911018829}"/>
          </ac:picMkLst>
        </pc:picChg>
        <pc:picChg chg="add del mod">
          <ac:chgData name="Jonathan Feige" userId="e986bcac-4d58-45c3-8a7c-ace8663e7a09" providerId="ADAL" clId="{99D14ADE-7EF0-4089-A754-99575DDB7470}" dt="2022-03-15T15:15:45.679" v="1599"/>
          <ac:picMkLst>
            <pc:docMk/>
            <pc:sldMk cId="2402756633" sldId="286"/>
            <ac:picMk id="10" creationId="{D0131894-67C9-4FAC-998F-972BBD6BA1C1}"/>
          </ac:picMkLst>
        </pc:picChg>
      </pc:sldChg>
      <pc:sldChg chg="addSp modSp new mod">
        <pc:chgData name="Jonathan Feige" userId="e986bcac-4d58-45c3-8a7c-ace8663e7a09" providerId="ADAL" clId="{99D14ADE-7EF0-4089-A754-99575DDB7470}" dt="2022-03-15T22:17:27.915" v="4414"/>
        <pc:sldMkLst>
          <pc:docMk/>
          <pc:sldMk cId="92592204" sldId="287"/>
        </pc:sldMkLst>
        <pc:spChg chg="mod">
          <ac:chgData name="Jonathan Feige" userId="e986bcac-4d58-45c3-8a7c-ace8663e7a09" providerId="ADAL" clId="{99D14ADE-7EF0-4089-A754-99575DDB7470}" dt="2022-03-15T15:57:02.156" v="1840" actId="20577"/>
          <ac:spMkLst>
            <pc:docMk/>
            <pc:sldMk cId="92592204" sldId="287"/>
            <ac:spMk id="2" creationId="{AC2706A7-2569-4DEF-9D2F-0FE5E48D9C57}"/>
          </ac:spMkLst>
        </pc:spChg>
        <pc:spChg chg="mod">
          <ac:chgData name="Jonathan Feige" userId="e986bcac-4d58-45c3-8a7c-ace8663e7a09" providerId="ADAL" clId="{99D14ADE-7EF0-4089-A754-99575DDB7470}" dt="2022-03-15T15:14:05.710" v="1576"/>
          <ac:spMkLst>
            <pc:docMk/>
            <pc:sldMk cId="92592204" sldId="287"/>
            <ac:spMk id="3" creationId="{3A507A27-D8C7-49E8-8F87-87348FA0F48D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92592204" sldId="287"/>
            <ac:spMk id="4" creationId="{6377FD4D-946F-469C-B007-E1032B7DA252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92592204" sldId="287"/>
            <ac:spMk id="5" creationId="{CAE706ED-2455-4E3B-9AAE-3933DA4D0A22}"/>
          </ac:spMkLst>
        </pc:spChg>
        <pc:spChg chg="add mod">
          <ac:chgData name="Jonathan Feige" userId="e986bcac-4d58-45c3-8a7c-ace8663e7a09" providerId="ADAL" clId="{99D14ADE-7EF0-4089-A754-99575DDB7470}" dt="2022-03-15T15:13:52.069" v="1574" actId="1076"/>
          <ac:spMkLst>
            <pc:docMk/>
            <pc:sldMk cId="92592204" sldId="287"/>
            <ac:spMk id="7" creationId="{559AED22-298E-4292-A7A6-B96119C098D4}"/>
          </ac:spMkLst>
        </pc:spChg>
        <pc:picChg chg="add mod">
          <ac:chgData name="Jonathan Feige" userId="e986bcac-4d58-45c3-8a7c-ace8663e7a09" providerId="ADAL" clId="{99D14ADE-7EF0-4089-A754-99575DDB7470}" dt="2022-03-15T15:13:52.069" v="1574" actId="1076"/>
          <ac:picMkLst>
            <pc:docMk/>
            <pc:sldMk cId="92592204" sldId="287"/>
            <ac:picMk id="6" creationId="{0970A403-94E6-4179-9B89-AA63C2B27296}"/>
          </ac:picMkLst>
        </pc:picChg>
        <pc:cxnChg chg="add mod">
          <ac:chgData name="Jonathan Feige" userId="e986bcac-4d58-45c3-8a7c-ace8663e7a09" providerId="ADAL" clId="{99D14ADE-7EF0-4089-A754-99575DDB7470}" dt="2022-03-15T15:13:52.069" v="1574" actId="1076"/>
          <ac:cxnSpMkLst>
            <pc:docMk/>
            <pc:sldMk cId="92592204" sldId="287"/>
            <ac:cxnSpMk id="8" creationId="{C4240183-19B9-450D-A4D9-D8DE35D5BC5D}"/>
          </ac:cxnSpMkLst>
        </pc:cxnChg>
      </pc:sldChg>
      <pc:sldChg chg="addSp delSp modSp new mod modClrScheme chgLayout">
        <pc:chgData name="Jonathan Feige" userId="e986bcac-4d58-45c3-8a7c-ace8663e7a09" providerId="ADAL" clId="{99D14ADE-7EF0-4089-A754-99575DDB7470}" dt="2022-03-16T02:56:57.521" v="5104" actId="14100"/>
        <pc:sldMkLst>
          <pc:docMk/>
          <pc:sldMk cId="1843113657" sldId="288"/>
        </pc:sldMkLst>
        <pc:spChg chg="del">
          <ac:chgData name="Jonathan Feige" userId="e986bcac-4d58-45c3-8a7c-ace8663e7a09" providerId="ADAL" clId="{99D14ADE-7EF0-4089-A754-99575DDB7470}" dt="2022-03-15T15:29:48.006" v="1625"/>
          <ac:spMkLst>
            <pc:docMk/>
            <pc:sldMk cId="1843113657" sldId="288"/>
            <ac:spMk id="2" creationId="{77E14100-2A71-4AC5-91AF-A1455F41EBB1}"/>
          </ac:spMkLst>
        </pc:spChg>
        <pc:spChg chg="mod ord">
          <ac:chgData name="Jonathan Feige" userId="e986bcac-4d58-45c3-8a7c-ace8663e7a09" providerId="ADAL" clId="{99D14ADE-7EF0-4089-A754-99575DDB7470}" dt="2022-03-15T15:58:19.337" v="1862" actId="14100"/>
          <ac:spMkLst>
            <pc:docMk/>
            <pc:sldMk cId="1843113657" sldId="288"/>
            <ac:spMk id="3" creationId="{85B28305-ADD3-436E-A2E2-A1ED5C741C9A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843113657" sldId="288"/>
            <ac:spMk id="4" creationId="{ADAC2340-811D-4D96-95D6-72FC44D533D0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843113657" sldId="288"/>
            <ac:spMk id="5" creationId="{226BC386-0062-465D-AF4D-9D3FBD563BEB}"/>
          </ac:spMkLst>
        </pc:spChg>
        <pc:spChg chg="add mod">
          <ac:chgData name="Jonathan Feige" userId="e986bcac-4d58-45c3-8a7c-ace8663e7a09" providerId="ADAL" clId="{99D14ADE-7EF0-4089-A754-99575DDB7470}" dt="2022-03-16T02:56:57.521" v="5104" actId="14100"/>
          <ac:spMkLst>
            <pc:docMk/>
            <pc:sldMk cId="1843113657" sldId="288"/>
            <ac:spMk id="8" creationId="{5452F104-F7A4-447B-A8E8-94ADE28A160D}"/>
          </ac:spMkLst>
        </pc:spChg>
        <pc:spChg chg="add del mod">
          <ac:chgData name="Jonathan Feige" userId="e986bcac-4d58-45c3-8a7c-ace8663e7a09" providerId="ADAL" clId="{99D14ADE-7EF0-4089-A754-99575DDB7470}" dt="2022-03-15T15:29:57.945" v="1629" actId="478"/>
          <ac:spMkLst>
            <pc:docMk/>
            <pc:sldMk cId="1843113657" sldId="288"/>
            <ac:spMk id="12" creationId="{BBDBB564-6FFB-4327-F603-11DA3D343C02}"/>
          </ac:spMkLst>
        </pc:spChg>
        <pc:picChg chg="add mod">
          <ac:chgData name="Jonathan Feige" userId="e986bcac-4d58-45c3-8a7c-ace8663e7a09" providerId="ADAL" clId="{99D14ADE-7EF0-4089-A754-99575DDB7470}" dt="2022-03-15T15:59:12.413" v="1997" actId="1076"/>
          <ac:picMkLst>
            <pc:docMk/>
            <pc:sldMk cId="1843113657" sldId="288"/>
            <ac:picMk id="7" creationId="{19EB8CB8-5E4C-4D62-BDEA-3DF3D71B6B14}"/>
          </ac:picMkLst>
        </pc:picChg>
      </pc:sldChg>
      <pc:sldChg chg="addSp delSp modSp new mod ord">
        <pc:chgData name="Jonathan Feige" userId="e986bcac-4d58-45c3-8a7c-ace8663e7a09" providerId="ADAL" clId="{99D14ADE-7EF0-4089-A754-99575DDB7470}" dt="2022-03-15T22:17:27.915" v="4414"/>
        <pc:sldMkLst>
          <pc:docMk/>
          <pc:sldMk cId="3532878692" sldId="289"/>
        </pc:sldMkLst>
        <pc:spChg chg="del">
          <ac:chgData name="Jonathan Feige" userId="e986bcac-4d58-45c3-8a7c-ace8663e7a09" providerId="ADAL" clId="{99D14ADE-7EF0-4089-A754-99575DDB7470}" dt="2022-03-15T15:31:21.534" v="1685"/>
          <ac:spMkLst>
            <pc:docMk/>
            <pc:sldMk cId="3532878692" sldId="289"/>
            <ac:spMk id="2" creationId="{A97D5237-5B3C-4B76-90E6-F42ECDB7FC46}"/>
          </ac:spMkLst>
        </pc:spChg>
        <pc:spChg chg="mod">
          <ac:chgData name="Jonathan Feige" userId="e986bcac-4d58-45c3-8a7c-ace8663e7a09" providerId="ADAL" clId="{99D14ADE-7EF0-4089-A754-99575DDB7470}" dt="2022-03-15T15:30:54.531" v="1684" actId="20577"/>
          <ac:spMkLst>
            <pc:docMk/>
            <pc:sldMk cId="3532878692" sldId="289"/>
            <ac:spMk id="3" creationId="{387BEE7A-78B7-458E-A80F-36F7FE44CC90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3532878692" sldId="289"/>
            <ac:spMk id="4" creationId="{FDE95233-AD90-4893-AFE6-DE0FAB1C884A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3532878692" sldId="289"/>
            <ac:spMk id="5" creationId="{4502A889-F168-464E-834D-2846E512E2FC}"/>
          </ac:spMkLst>
        </pc:spChg>
        <pc:spChg chg="add mod">
          <ac:chgData name="Jonathan Feige" userId="e986bcac-4d58-45c3-8a7c-ace8663e7a09" providerId="ADAL" clId="{99D14ADE-7EF0-4089-A754-99575DDB7470}" dt="2022-03-15T15:33:53.209" v="1751" actId="313"/>
          <ac:spMkLst>
            <pc:docMk/>
            <pc:sldMk cId="3532878692" sldId="289"/>
            <ac:spMk id="12" creationId="{A118296B-D4D0-404D-9F72-DC5765D86B2D}"/>
          </ac:spMkLst>
        </pc:spChg>
        <pc:picChg chg="add mod">
          <ac:chgData name="Jonathan Feige" userId="e986bcac-4d58-45c3-8a7c-ace8663e7a09" providerId="ADAL" clId="{99D14ADE-7EF0-4089-A754-99575DDB7470}" dt="2022-03-15T15:33:31.548" v="1708" actId="14100"/>
          <ac:picMkLst>
            <pc:docMk/>
            <pc:sldMk cId="3532878692" sldId="289"/>
            <ac:picMk id="7" creationId="{E5716020-FD66-49F1-ACAF-70F3E53E14C3}"/>
          </ac:picMkLst>
        </pc:picChg>
        <pc:picChg chg="add del mod">
          <ac:chgData name="Jonathan Feige" userId="e986bcac-4d58-45c3-8a7c-ace8663e7a09" providerId="ADAL" clId="{99D14ADE-7EF0-4089-A754-99575DDB7470}" dt="2022-03-15T15:31:56.214" v="1697" actId="478"/>
          <ac:picMkLst>
            <pc:docMk/>
            <pc:sldMk cId="3532878692" sldId="289"/>
            <ac:picMk id="9" creationId="{E588E277-1D63-45C9-AA04-29BC7FE3B459}"/>
          </ac:picMkLst>
        </pc:picChg>
        <pc:picChg chg="add mod modCrop">
          <ac:chgData name="Jonathan Feige" userId="e986bcac-4d58-45c3-8a7c-ace8663e7a09" providerId="ADAL" clId="{99D14ADE-7EF0-4089-A754-99575DDB7470}" dt="2022-03-15T15:33:29.540" v="1707" actId="1076"/>
          <ac:picMkLst>
            <pc:docMk/>
            <pc:sldMk cId="3532878692" sldId="289"/>
            <ac:picMk id="11" creationId="{67A4E86A-EBEE-495C-B75C-10B663BEE4AC}"/>
          </ac:picMkLst>
        </pc:picChg>
      </pc:sldChg>
      <pc:sldChg chg="addSp delSp modSp new mod ord">
        <pc:chgData name="Jonathan Feige" userId="e986bcac-4d58-45c3-8a7c-ace8663e7a09" providerId="ADAL" clId="{99D14ADE-7EF0-4089-A754-99575DDB7470}" dt="2022-03-24T20:29:44.372" v="5331" actId="20578"/>
        <pc:sldMkLst>
          <pc:docMk/>
          <pc:sldMk cId="1515628362" sldId="290"/>
        </pc:sldMkLst>
        <pc:spChg chg="mod">
          <ac:chgData name="Jonathan Feige" userId="e986bcac-4d58-45c3-8a7c-ace8663e7a09" providerId="ADAL" clId="{99D14ADE-7EF0-4089-A754-99575DDB7470}" dt="2022-03-17T03:22:58.858" v="5284" actId="20577"/>
          <ac:spMkLst>
            <pc:docMk/>
            <pc:sldMk cId="1515628362" sldId="290"/>
            <ac:spMk id="2" creationId="{183CD00E-AB3F-4315-8FB1-55B04D2278AC}"/>
          </ac:spMkLst>
        </pc:spChg>
        <pc:spChg chg="mod">
          <ac:chgData name="Jonathan Feige" userId="e986bcac-4d58-45c3-8a7c-ace8663e7a09" providerId="ADAL" clId="{99D14ADE-7EF0-4089-A754-99575DDB7470}" dt="2022-03-15T16:42:06.200" v="2133" actId="1076"/>
          <ac:spMkLst>
            <pc:docMk/>
            <pc:sldMk cId="1515628362" sldId="290"/>
            <ac:spMk id="3" creationId="{D43D13AC-B891-406F-8401-2238FDCAECFF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515628362" sldId="290"/>
            <ac:spMk id="4" creationId="{CC7F695A-8E22-407D-B5C5-AD630C05201B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515628362" sldId="290"/>
            <ac:spMk id="5" creationId="{4497E9EF-057F-4FC6-B981-A57EB6AA586C}"/>
          </ac:spMkLst>
        </pc:spChg>
        <pc:graphicFrameChg chg="add del mod">
          <ac:chgData name="Jonathan Feige" userId="e986bcac-4d58-45c3-8a7c-ace8663e7a09" providerId="ADAL" clId="{99D14ADE-7EF0-4089-A754-99575DDB7470}" dt="2022-03-15T17:04:48.300" v="2780" actId="478"/>
          <ac:graphicFrameMkLst>
            <pc:docMk/>
            <pc:sldMk cId="1515628362" sldId="290"/>
            <ac:graphicFrameMk id="6" creationId="{883532DB-FDE8-46BA-9A90-AC99CC900D17}"/>
          </ac:graphicFrameMkLst>
        </pc:graphicFrameChg>
        <pc:picChg chg="add mod">
          <ac:chgData name="Jonathan Feige" userId="e986bcac-4d58-45c3-8a7c-ace8663e7a09" providerId="ADAL" clId="{99D14ADE-7EF0-4089-A754-99575DDB7470}" dt="2022-03-15T17:04:52.116" v="2781" actId="1076"/>
          <ac:picMkLst>
            <pc:docMk/>
            <pc:sldMk cId="1515628362" sldId="290"/>
            <ac:picMk id="7" creationId="{B5BE67B3-6942-495F-87A7-9F54FD78A4D2}"/>
          </ac:picMkLst>
        </pc:picChg>
      </pc:sldChg>
      <pc:sldChg chg="addSp delSp modSp new mod">
        <pc:chgData name="Jonathan Feige" userId="e986bcac-4d58-45c3-8a7c-ace8663e7a09" providerId="ADAL" clId="{99D14ADE-7EF0-4089-A754-99575DDB7470}" dt="2022-03-15T22:17:27.915" v="4414"/>
        <pc:sldMkLst>
          <pc:docMk/>
          <pc:sldMk cId="1303694929" sldId="291"/>
        </pc:sldMkLst>
        <pc:spChg chg="del">
          <ac:chgData name="Jonathan Feige" userId="e986bcac-4d58-45c3-8a7c-ace8663e7a09" providerId="ADAL" clId="{99D14ADE-7EF0-4089-A754-99575DDB7470}" dt="2022-03-15T16:49:04.888" v="2691" actId="478"/>
          <ac:spMkLst>
            <pc:docMk/>
            <pc:sldMk cId="1303694929" sldId="291"/>
            <ac:spMk id="2" creationId="{4E3CFE41-D8A2-403C-82FF-177D08E31118}"/>
          </ac:spMkLst>
        </pc:spChg>
        <pc:spChg chg="mod">
          <ac:chgData name="Jonathan Feige" userId="e986bcac-4d58-45c3-8a7c-ace8663e7a09" providerId="ADAL" clId="{99D14ADE-7EF0-4089-A754-99575DDB7470}" dt="2022-03-15T16:49:02.896" v="2690" actId="14100"/>
          <ac:spMkLst>
            <pc:docMk/>
            <pc:sldMk cId="1303694929" sldId="291"/>
            <ac:spMk id="3" creationId="{E3B1C906-CECA-495A-810B-A5C673ADDC58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303694929" sldId="291"/>
            <ac:spMk id="4" creationId="{55F3146E-68BC-4AE2-9A9E-8E77108C606C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303694929" sldId="291"/>
            <ac:spMk id="5" creationId="{34CDF785-A56D-49AB-AB39-CF347F42D8CB}"/>
          </ac:spMkLst>
        </pc:spChg>
        <pc:graphicFrameChg chg="add mod modGraphic">
          <ac:chgData name="Jonathan Feige" userId="e986bcac-4d58-45c3-8a7c-ace8663e7a09" providerId="ADAL" clId="{99D14ADE-7EF0-4089-A754-99575DDB7470}" dt="2022-03-15T21:43:36.869" v="4040" actId="113"/>
          <ac:graphicFrameMkLst>
            <pc:docMk/>
            <pc:sldMk cId="1303694929" sldId="291"/>
            <ac:graphicFrameMk id="2" creationId="{739C97B8-3F4C-4370-8506-D7086D4D0135}"/>
          </ac:graphicFrameMkLst>
        </pc:graphicFrameChg>
        <pc:graphicFrameChg chg="add del mod modGraphic">
          <ac:chgData name="Jonathan Feige" userId="e986bcac-4d58-45c3-8a7c-ace8663e7a09" providerId="ADAL" clId="{99D14ADE-7EF0-4089-A754-99575DDB7470}" dt="2022-03-15T20:44:45.263" v="3157" actId="478"/>
          <ac:graphicFrameMkLst>
            <pc:docMk/>
            <pc:sldMk cId="1303694929" sldId="291"/>
            <ac:graphicFrameMk id="6" creationId="{EC354780-26D5-45F0-B372-37A47CA272F1}"/>
          </ac:graphicFrameMkLst>
        </pc:graphicFrameChg>
      </pc:sldChg>
      <pc:sldChg chg="modSp new del mod">
        <pc:chgData name="Jonathan Feige" userId="e986bcac-4d58-45c3-8a7c-ace8663e7a09" providerId="ADAL" clId="{99D14ADE-7EF0-4089-A754-99575DDB7470}" dt="2022-03-15T21:06:45.043" v="3254" actId="47"/>
        <pc:sldMkLst>
          <pc:docMk/>
          <pc:sldMk cId="1045309395" sldId="292"/>
        </pc:sldMkLst>
        <pc:spChg chg="mod">
          <ac:chgData name="Jonathan Feige" userId="e986bcac-4d58-45c3-8a7c-ace8663e7a09" providerId="ADAL" clId="{99D14ADE-7EF0-4089-A754-99575DDB7470}" dt="2022-03-15T17:39:20.398" v="2794" actId="20577"/>
          <ac:spMkLst>
            <pc:docMk/>
            <pc:sldMk cId="1045309395" sldId="292"/>
            <ac:spMk id="3" creationId="{FEBE2B30-C372-46CE-9B50-EBE76F298BA4}"/>
          </ac:spMkLst>
        </pc:spChg>
      </pc:sldChg>
      <pc:sldChg chg="addSp modSp add mod">
        <pc:chgData name="Jonathan Feige" userId="e986bcac-4d58-45c3-8a7c-ace8663e7a09" providerId="ADAL" clId="{99D14ADE-7EF0-4089-A754-99575DDB7470}" dt="2022-03-16T02:51:31.119" v="4867" actId="20577"/>
        <pc:sldMkLst>
          <pc:docMk/>
          <pc:sldMk cId="3342929056" sldId="293"/>
        </pc:sldMkLst>
        <pc:spChg chg="mod">
          <ac:chgData name="Jonathan Feige" userId="e986bcac-4d58-45c3-8a7c-ace8663e7a09" providerId="ADAL" clId="{99D14ADE-7EF0-4089-A754-99575DDB7470}" dt="2022-03-16T02:51:31.119" v="4867" actId="20577"/>
          <ac:spMkLst>
            <pc:docMk/>
            <pc:sldMk cId="3342929056" sldId="293"/>
            <ac:spMk id="3" creationId="{FEBE2B30-C372-46CE-9B50-EBE76F298BA4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3342929056" sldId="293"/>
            <ac:spMk id="4" creationId="{F4E8C0D5-11DC-4574-AE50-340DC69DB183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3342929056" sldId="293"/>
            <ac:spMk id="5" creationId="{49566553-AF17-4191-989F-7CBC957AD92F}"/>
          </ac:spMkLst>
        </pc:spChg>
      </pc:sldChg>
      <pc:sldChg chg="addSp delSp modSp new mod modNotesTx">
        <pc:chgData name="Jonathan Feige" userId="e986bcac-4d58-45c3-8a7c-ace8663e7a09" providerId="ADAL" clId="{99D14ADE-7EF0-4089-A754-99575DDB7470}" dt="2022-03-31T20:55:37.566" v="5363" actId="1076"/>
        <pc:sldMkLst>
          <pc:docMk/>
          <pc:sldMk cId="1267759881" sldId="294"/>
        </pc:sldMkLst>
        <pc:spChg chg="del">
          <ac:chgData name="Jonathan Feige" userId="e986bcac-4d58-45c3-8a7c-ace8663e7a09" providerId="ADAL" clId="{99D14ADE-7EF0-4089-A754-99575DDB7470}" dt="2022-03-15T20:48:53.385" v="3182" actId="478"/>
          <ac:spMkLst>
            <pc:docMk/>
            <pc:sldMk cId="1267759881" sldId="294"/>
            <ac:spMk id="2" creationId="{3EC3F5F1-BEA0-4D31-85AD-5C4072C2A566}"/>
          </ac:spMkLst>
        </pc:spChg>
        <pc:spChg chg="del mod">
          <ac:chgData name="Jonathan Feige" userId="e986bcac-4d58-45c3-8a7c-ace8663e7a09" providerId="ADAL" clId="{99D14ADE-7EF0-4089-A754-99575DDB7470}" dt="2022-03-18T18:31:36.651" v="5305" actId="478"/>
          <ac:spMkLst>
            <pc:docMk/>
            <pc:sldMk cId="1267759881" sldId="294"/>
            <ac:spMk id="3" creationId="{AC8741CB-2D42-4B0D-A600-BE59547FC2DD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267759881" sldId="294"/>
            <ac:spMk id="4" creationId="{701EB565-502C-4713-87EA-012E8B6D4AAB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267759881" sldId="294"/>
            <ac:spMk id="5" creationId="{22815422-B4B2-4824-B3A4-535449CF437A}"/>
          </ac:spMkLst>
        </pc:spChg>
        <pc:spChg chg="del">
          <ac:chgData name="Jonathan Feige" userId="e986bcac-4d58-45c3-8a7c-ace8663e7a09" providerId="ADAL" clId="{99D14ADE-7EF0-4089-A754-99575DDB7470}" dt="2022-03-18T18:31:32.840" v="5304" actId="478"/>
          <ac:spMkLst>
            <pc:docMk/>
            <pc:sldMk cId="1267759881" sldId="294"/>
            <ac:spMk id="6" creationId="{FC22BA49-5436-4AD9-9652-1CC657359675}"/>
          </ac:spMkLst>
        </pc:spChg>
        <pc:spChg chg="mod">
          <ac:chgData name="Jonathan Feige" userId="e986bcac-4d58-45c3-8a7c-ace8663e7a09" providerId="ADAL" clId="{99D14ADE-7EF0-4089-A754-99575DDB7470}" dt="2022-03-17T00:12:16.551" v="5126" actId="1582"/>
          <ac:spMkLst>
            <pc:docMk/>
            <pc:sldMk cId="1267759881" sldId="294"/>
            <ac:spMk id="8" creationId="{D452C529-63E6-49EA-81EE-82F1FD8350AD}"/>
          </ac:spMkLst>
        </pc:spChg>
        <pc:spChg chg="add del mod">
          <ac:chgData name="Jonathan Feige" userId="e986bcac-4d58-45c3-8a7c-ace8663e7a09" providerId="ADAL" clId="{99D14ADE-7EF0-4089-A754-99575DDB7470}" dt="2022-03-18T18:31:38.961" v="5306" actId="478"/>
          <ac:spMkLst>
            <pc:docMk/>
            <pc:sldMk cId="1267759881" sldId="294"/>
            <ac:spMk id="11" creationId="{F4371B5E-DC9B-4E73-8F86-A1639AA9B0CB}"/>
          </ac:spMkLst>
        </pc:spChg>
        <pc:graphicFrameChg chg="add mod modGraphic">
          <ac:chgData name="Jonathan Feige" userId="e986bcac-4d58-45c3-8a7c-ace8663e7a09" providerId="ADAL" clId="{99D14ADE-7EF0-4089-A754-99575DDB7470}" dt="2022-03-31T20:55:37.566" v="5363" actId="1076"/>
          <ac:graphicFrameMkLst>
            <pc:docMk/>
            <pc:sldMk cId="1267759881" sldId="294"/>
            <ac:graphicFrameMk id="3" creationId="{E5AB49E4-D332-461C-A8BB-E0AEE4AB127B}"/>
          </ac:graphicFrameMkLst>
        </pc:graphicFrameChg>
        <pc:graphicFrameChg chg="add del mod">
          <ac:chgData name="Jonathan Feige" userId="e986bcac-4d58-45c3-8a7c-ace8663e7a09" providerId="ADAL" clId="{99D14ADE-7EF0-4089-A754-99575DDB7470}" dt="2022-03-15T21:03:20.105" v="3191" actId="478"/>
          <ac:graphicFrameMkLst>
            <pc:docMk/>
            <pc:sldMk cId="1267759881" sldId="294"/>
            <ac:graphicFrameMk id="8" creationId="{CF25A6AF-FC23-4403-A682-82EA7A837B82}"/>
          </ac:graphicFrameMkLst>
        </pc:graphicFrameChg>
        <pc:graphicFrameChg chg="add del mod modGraphic">
          <ac:chgData name="Jonathan Feige" userId="e986bcac-4d58-45c3-8a7c-ace8663e7a09" providerId="ADAL" clId="{99D14ADE-7EF0-4089-A754-99575DDB7470}" dt="2022-03-31T20:54:29.668" v="5359" actId="478"/>
          <ac:graphicFrameMkLst>
            <pc:docMk/>
            <pc:sldMk cId="1267759881" sldId="294"/>
            <ac:graphicFrameMk id="9" creationId="{28A95F7B-714F-4E09-B9B3-C35562DA78AA}"/>
          </ac:graphicFrameMkLst>
        </pc:graphicFrameChg>
        <pc:picChg chg="add mod ord">
          <ac:chgData name="Jonathan Feige" userId="e986bcac-4d58-45c3-8a7c-ace8663e7a09" providerId="ADAL" clId="{99D14ADE-7EF0-4089-A754-99575DDB7470}" dt="2022-03-15T21:56:56.871" v="4384" actId="167"/>
          <ac:picMkLst>
            <pc:docMk/>
            <pc:sldMk cId="1267759881" sldId="294"/>
            <ac:picMk id="7" creationId="{849A2A80-0F34-4713-81FF-5295075F5AA4}"/>
          </ac:picMkLst>
        </pc:picChg>
      </pc:sldChg>
      <pc:sldChg chg="addSp delSp modSp new mod ord">
        <pc:chgData name="Jonathan Feige" userId="e986bcac-4d58-45c3-8a7c-ace8663e7a09" providerId="ADAL" clId="{99D14ADE-7EF0-4089-A754-99575DDB7470}" dt="2022-03-18T18:19:02.829" v="5303" actId="14100"/>
        <pc:sldMkLst>
          <pc:docMk/>
          <pc:sldMk cId="1687730413" sldId="295"/>
        </pc:sldMkLst>
        <pc:spChg chg="del">
          <ac:chgData name="Jonathan Feige" userId="e986bcac-4d58-45c3-8a7c-ace8663e7a09" providerId="ADAL" clId="{99D14ADE-7EF0-4089-A754-99575DDB7470}" dt="2022-03-15T21:08:25.485" v="3275" actId="478"/>
          <ac:spMkLst>
            <pc:docMk/>
            <pc:sldMk cId="1687730413" sldId="295"/>
            <ac:spMk id="2" creationId="{503BDCA5-6960-4C4B-959B-C281BF607601}"/>
          </ac:spMkLst>
        </pc:spChg>
        <pc:spChg chg="mod">
          <ac:chgData name="Jonathan Feige" userId="e986bcac-4d58-45c3-8a7c-ace8663e7a09" providerId="ADAL" clId="{99D14ADE-7EF0-4089-A754-99575DDB7470}" dt="2022-03-15T21:19:47.242" v="3305" actId="1076"/>
          <ac:spMkLst>
            <pc:docMk/>
            <pc:sldMk cId="1687730413" sldId="295"/>
            <ac:spMk id="3" creationId="{899D9B98-E3BF-4317-9CE8-CCD904877289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687730413" sldId="295"/>
            <ac:spMk id="4" creationId="{5C7BB2E7-3875-40DA-91B8-A9A213372BD0}"/>
          </ac:spMkLst>
        </pc:spChg>
        <pc:spChg chg="add mod">
          <ac:chgData name="Jonathan Feige" userId="e986bcac-4d58-45c3-8a7c-ace8663e7a09" providerId="ADAL" clId="{99D14ADE-7EF0-4089-A754-99575DDB7470}" dt="2022-03-15T22:17:27.915" v="4414"/>
          <ac:spMkLst>
            <pc:docMk/>
            <pc:sldMk cId="1687730413" sldId="295"/>
            <ac:spMk id="5" creationId="{891731CB-1872-4489-8A42-C83C43530CEB}"/>
          </ac:spMkLst>
        </pc:spChg>
        <pc:picChg chg="add mod">
          <ac:chgData name="Jonathan Feige" userId="e986bcac-4d58-45c3-8a7c-ace8663e7a09" providerId="ADAL" clId="{99D14ADE-7EF0-4089-A754-99575DDB7470}" dt="2022-03-17T03:14:26.081" v="5186" actId="1076"/>
          <ac:picMkLst>
            <pc:docMk/>
            <pc:sldMk cId="1687730413" sldId="295"/>
            <ac:picMk id="6" creationId="{D0384864-93FD-46A2-83A0-AC8F0B9A5819}"/>
          </ac:picMkLst>
        </pc:picChg>
        <pc:picChg chg="add mod">
          <ac:chgData name="Jonathan Feige" userId="e986bcac-4d58-45c3-8a7c-ace8663e7a09" providerId="ADAL" clId="{99D14ADE-7EF0-4089-A754-99575DDB7470}" dt="2022-03-17T03:14:49.189" v="5190" actId="1076"/>
          <ac:picMkLst>
            <pc:docMk/>
            <pc:sldMk cId="1687730413" sldId="295"/>
            <ac:picMk id="8" creationId="{F7699170-AD2B-4235-B3F1-F9AF703437DF}"/>
          </ac:picMkLst>
        </pc:picChg>
        <pc:picChg chg="add mod">
          <ac:chgData name="Jonathan Feige" userId="e986bcac-4d58-45c3-8a7c-ace8663e7a09" providerId="ADAL" clId="{99D14ADE-7EF0-4089-A754-99575DDB7470}" dt="2022-03-17T03:14:45.738" v="5188" actId="1076"/>
          <ac:picMkLst>
            <pc:docMk/>
            <pc:sldMk cId="1687730413" sldId="295"/>
            <ac:picMk id="9" creationId="{6DBC3ED0-55C2-4C70-B9EF-5B208661FA15}"/>
          </ac:picMkLst>
        </pc:picChg>
        <pc:picChg chg="add mod">
          <ac:chgData name="Jonathan Feige" userId="e986bcac-4d58-45c3-8a7c-ace8663e7a09" providerId="ADAL" clId="{99D14ADE-7EF0-4089-A754-99575DDB7470}" dt="2022-03-15T21:43:00.780" v="4034" actId="1076"/>
          <ac:picMkLst>
            <pc:docMk/>
            <pc:sldMk cId="1687730413" sldId="295"/>
            <ac:picMk id="10" creationId="{64C6F855-6877-43EF-946C-E28CD4832F47}"/>
          </ac:picMkLst>
        </pc:picChg>
        <pc:picChg chg="add mod">
          <ac:chgData name="Jonathan Feige" userId="e986bcac-4d58-45c3-8a7c-ace8663e7a09" providerId="ADAL" clId="{99D14ADE-7EF0-4089-A754-99575DDB7470}" dt="2022-03-18T18:19:02.829" v="5303" actId="14100"/>
          <ac:picMkLst>
            <pc:docMk/>
            <pc:sldMk cId="1687730413" sldId="295"/>
            <ac:picMk id="12" creationId="{F4DEB803-8252-4209-BC04-C1DD3C28F5A6}"/>
          </ac:picMkLst>
        </pc:picChg>
        <pc:picChg chg="add mod">
          <ac:chgData name="Jonathan Feige" userId="e986bcac-4d58-45c3-8a7c-ace8663e7a09" providerId="ADAL" clId="{99D14ADE-7EF0-4089-A754-99575DDB7470}" dt="2022-03-17T03:14:52.320" v="5191" actId="1076"/>
          <ac:picMkLst>
            <pc:docMk/>
            <pc:sldMk cId="1687730413" sldId="295"/>
            <ac:picMk id="13" creationId="{A4455462-449A-4308-8056-2FC7B686A7D0}"/>
          </ac:picMkLst>
        </pc:picChg>
      </pc:sldChg>
      <pc:sldChg chg="addSp new del">
        <pc:chgData name="Jonathan Feige" userId="e986bcac-4d58-45c3-8a7c-ace8663e7a09" providerId="ADAL" clId="{99D14ADE-7EF0-4089-A754-99575DDB7470}" dt="2022-03-15T22:23:37.559" v="4479" actId="2696"/>
        <pc:sldMkLst>
          <pc:docMk/>
          <pc:sldMk cId="1795838921" sldId="296"/>
        </pc:sldMkLst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795838921" sldId="296"/>
            <ac:spMk id="4" creationId="{DE2BC0EA-6E15-4A35-98E0-A23E892471B8}"/>
          </ac:spMkLst>
        </pc:spChg>
        <pc:spChg chg="add">
          <ac:chgData name="Jonathan Feige" userId="e986bcac-4d58-45c3-8a7c-ace8663e7a09" providerId="ADAL" clId="{99D14ADE-7EF0-4089-A754-99575DDB7470}" dt="2022-03-15T22:17:27.915" v="4414"/>
          <ac:spMkLst>
            <pc:docMk/>
            <pc:sldMk cId="1795838921" sldId="296"/>
            <ac:spMk id="5" creationId="{419ABD87-7F2D-42DF-8742-3C80FC8CED09}"/>
          </ac:spMkLst>
        </pc:spChg>
      </pc:sldChg>
      <pc:sldChg chg="modSp mod">
        <pc:chgData name="Jonathan Feige" userId="e986bcac-4d58-45c3-8a7c-ace8663e7a09" providerId="ADAL" clId="{99D14ADE-7EF0-4089-A754-99575DDB7470}" dt="2022-03-17T03:08:15.099" v="5179" actId="20577"/>
        <pc:sldMkLst>
          <pc:docMk/>
          <pc:sldMk cId="3262784477" sldId="296"/>
        </pc:sldMkLst>
        <pc:spChg chg="mod">
          <ac:chgData name="Jonathan Feige" userId="e986bcac-4d58-45c3-8a7c-ace8663e7a09" providerId="ADAL" clId="{99D14ADE-7EF0-4089-A754-99575DDB7470}" dt="2022-03-17T03:08:15.099" v="5179" actId="20577"/>
          <ac:spMkLst>
            <pc:docMk/>
            <pc:sldMk cId="3262784477" sldId="296"/>
            <ac:spMk id="2" creationId="{9B179F8E-2E37-4041-9D57-A04F471A4B05}"/>
          </ac:spMkLst>
        </pc:spChg>
      </pc:sldChg>
      <pc:sldChg chg="modSp add del mod">
        <pc:chgData name="Jonathan Feige" userId="e986bcac-4d58-45c3-8a7c-ace8663e7a09" providerId="ADAL" clId="{99D14ADE-7EF0-4089-A754-99575DDB7470}" dt="2022-03-15T22:11:59.551" v="4389" actId="47"/>
        <pc:sldMkLst>
          <pc:docMk/>
          <pc:sldMk cId="3956737495" sldId="296"/>
        </pc:sldMkLst>
        <pc:spChg chg="mod">
          <ac:chgData name="Jonathan Feige" userId="e986bcac-4d58-45c3-8a7c-ace8663e7a09" providerId="ADAL" clId="{99D14ADE-7EF0-4089-A754-99575DDB7470}" dt="2022-03-15T22:11:51.638" v="4388" actId="20577"/>
          <ac:spMkLst>
            <pc:docMk/>
            <pc:sldMk cId="3956737495" sldId="296"/>
            <ac:spMk id="5" creationId="{BFDC7A7B-7DBC-EA4E-B80F-A1578885EF70}"/>
          </ac:spMkLst>
        </pc:spChg>
      </pc:sldChg>
      <pc:sldChg chg="new del">
        <pc:chgData name="Jonathan Feige" userId="e986bcac-4d58-45c3-8a7c-ace8663e7a09" providerId="ADAL" clId="{99D14ADE-7EF0-4089-A754-99575DDB7470}" dt="2022-03-15T22:17:32.271" v="4416" actId="680"/>
        <pc:sldMkLst>
          <pc:docMk/>
          <pc:sldMk cId="2940360942" sldId="297"/>
        </pc:sldMkLst>
      </pc:sldChg>
      <pc:sldChg chg="modNotesTx">
        <pc:chgData name="Jonathan Feige" userId="e986bcac-4d58-45c3-8a7c-ace8663e7a09" providerId="ADAL" clId="{99D14ADE-7EF0-4089-A754-99575DDB7470}" dt="2022-03-17T03:17:29.249" v="5201"/>
        <pc:sldMkLst>
          <pc:docMk/>
          <pc:sldMk cId="415138333" sldId="298"/>
        </pc:sldMkLst>
      </pc:sldChg>
      <pc:sldChg chg="modSp mod">
        <pc:chgData name="Jonathan Feige" userId="e986bcac-4d58-45c3-8a7c-ace8663e7a09" providerId="ADAL" clId="{99D14ADE-7EF0-4089-A754-99575DDB7470}" dt="2022-03-24T20:33:01.439" v="5333" actId="14100"/>
        <pc:sldMkLst>
          <pc:docMk/>
          <pc:sldMk cId="1246784386" sldId="300"/>
        </pc:sldMkLst>
        <pc:graphicFrameChg chg="modGraphic">
          <ac:chgData name="Jonathan Feige" userId="e986bcac-4d58-45c3-8a7c-ace8663e7a09" providerId="ADAL" clId="{99D14ADE-7EF0-4089-A754-99575DDB7470}" dt="2022-03-24T20:33:01.439" v="5333" actId="14100"/>
          <ac:graphicFrameMkLst>
            <pc:docMk/>
            <pc:sldMk cId="1246784386" sldId="300"/>
            <ac:graphicFrameMk id="6" creationId="{D94DE01D-6FAA-4579-9B59-8557EEA5E838}"/>
          </ac:graphicFrameMkLst>
        </pc:graphicFrameChg>
      </pc:sldChg>
      <pc:sldChg chg="modSp mod">
        <pc:chgData name="Jonathan Feige" userId="e986bcac-4d58-45c3-8a7c-ace8663e7a09" providerId="ADAL" clId="{99D14ADE-7EF0-4089-A754-99575DDB7470}" dt="2022-03-24T20:47:03.467" v="5338" actId="20577"/>
        <pc:sldMkLst>
          <pc:docMk/>
          <pc:sldMk cId="1419231584" sldId="301"/>
        </pc:sldMkLst>
        <pc:graphicFrameChg chg="mod modGraphic">
          <ac:chgData name="Jonathan Feige" userId="e986bcac-4d58-45c3-8a7c-ace8663e7a09" providerId="ADAL" clId="{99D14ADE-7EF0-4089-A754-99575DDB7470}" dt="2022-03-24T20:47:03.467" v="5338" actId="20577"/>
          <ac:graphicFrameMkLst>
            <pc:docMk/>
            <pc:sldMk cId="1419231584" sldId="301"/>
            <ac:graphicFrameMk id="6" creationId="{D94DE01D-6FAA-4579-9B59-8557EEA5E838}"/>
          </ac:graphicFrameMkLst>
        </pc:graphicFrameChg>
      </pc:sldChg>
      <pc:sldChg chg="modSp mod">
        <pc:chgData name="Jonathan Feige" userId="e986bcac-4d58-45c3-8a7c-ace8663e7a09" providerId="ADAL" clId="{99D14ADE-7EF0-4089-A754-99575DDB7470}" dt="2022-03-30T18:14:49.930" v="5353" actId="255"/>
        <pc:sldMkLst>
          <pc:docMk/>
          <pc:sldMk cId="1124192674" sldId="302"/>
        </pc:sldMkLst>
        <pc:spChg chg="mod">
          <ac:chgData name="Jonathan Feige" userId="e986bcac-4d58-45c3-8a7c-ace8663e7a09" providerId="ADAL" clId="{99D14ADE-7EF0-4089-A754-99575DDB7470}" dt="2022-03-17T03:18:52.218" v="5207" actId="20577"/>
          <ac:spMkLst>
            <pc:docMk/>
            <pc:sldMk cId="1124192674" sldId="302"/>
            <ac:spMk id="3" creationId="{1C3A482F-273E-4178-8B46-C52D0ABC502B}"/>
          </ac:spMkLst>
        </pc:spChg>
        <pc:graphicFrameChg chg="mod modGraphic">
          <ac:chgData name="Jonathan Feige" userId="e986bcac-4d58-45c3-8a7c-ace8663e7a09" providerId="ADAL" clId="{99D14ADE-7EF0-4089-A754-99575DDB7470}" dt="2022-03-30T18:14:49.930" v="5353" actId="255"/>
          <ac:graphicFrameMkLst>
            <pc:docMk/>
            <pc:sldMk cId="1124192674" sldId="302"/>
            <ac:graphicFrameMk id="7" creationId="{2702C346-52DD-47E7-9B65-0D2CE12E7BDB}"/>
          </ac:graphicFrameMkLst>
        </pc:graphicFrameChg>
      </pc:sldChg>
      <pc:sldChg chg="modSp mod">
        <pc:chgData name="Jonathan Feige" userId="e986bcac-4d58-45c3-8a7c-ace8663e7a09" providerId="ADAL" clId="{99D14ADE-7EF0-4089-A754-99575DDB7470}" dt="2022-03-30T18:15:06.114" v="5358" actId="255"/>
        <pc:sldMkLst>
          <pc:docMk/>
          <pc:sldMk cId="2438603310" sldId="303"/>
        </pc:sldMkLst>
        <pc:spChg chg="mod">
          <ac:chgData name="Jonathan Feige" userId="e986bcac-4d58-45c3-8a7c-ace8663e7a09" providerId="ADAL" clId="{99D14ADE-7EF0-4089-A754-99575DDB7470}" dt="2022-03-17T03:19:08.521" v="5209" actId="20577"/>
          <ac:spMkLst>
            <pc:docMk/>
            <pc:sldMk cId="2438603310" sldId="303"/>
            <ac:spMk id="3" creationId="{E2BC2D33-1516-4171-A205-C17A92992379}"/>
          </ac:spMkLst>
        </pc:spChg>
        <pc:graphicFrameChg chg="mod modGraphic">
          <ac:chgData name="Jonathan Feige" userId="e986bcac-4d58-45c3-8a7c-ace8663e7a09" providerId="ADAL" clId="{99D14ADE-7EF0-4089-A754-99575DDB7470}" dt="2022-03-30T18:15:06.114" v="5358" actId="255"/>
          <ac:graphicFrameMkLst>
            <pc:docMk/>
            <pc:sldMk cId="2438603310" sldId="303"/>
            <ac:graphicFrameMk id="7" creationId="{8EDF1E6E-7E91-4752-9C64-C7C148ABA16A}"/>
          </ac:graphicFrameMkLst>
        </pc:graphicFrameChg>
      </pc:sldChg>
      <pc:sldMasterChg chg="addSp delSp modSp mod modSldLayout">
        <pc:chgData name="Jonathan Feige" userId="e986bcac-4d58-45c3-8a7c-ace8663e7a09" providerId="ADAL" clId="{99D14ADE-7EF0-4089-A754-99575DDB7470}" dt="2022-03-15T22:21:18.965" v="4446" actId="478"/>
        <pc:sldMasterMkLst>
          <pc:docMk/>
          <pc:sldMasterMk cId="3604054357" sldId="2147483648"/>
        </pc:sldMasterMkLst>
        <pc:spChg chg="add del mod">
          <ac:chgData name="Jonathan Feige" userId="e986bcac-4d58-45c3-8a7c-ace8663e7a09" providerId="ADAL" clId="{99D14ADE-7EF0-4089-A754-99575DDB7470}" dt="2022-03-15T22:21:02.179" v="4439" actId="478"/>
          <ac:spMkLst>
            <pc:docMk/>
            <pc:sldMasterMk cId="3604054357" sldId="2147483648"/>
            <ac:spMk id="6" creationId="{330FBB72-A02B-4268-BEC4-95C5A4879E7E}"/>
          </ac:spMkLst>
        </pc:spChg>
        <pc:sldLayoutChg chg="addSp delSp modSp mod">
          <pc:chgData name="Jonathan Feige" userId="e986bcac-4d58-45c3-8a7c-ace8663e7a09" providerId="ADAL" clId="{99D14ADE-7EF0-4089-A754-99575DDB7470}" dt="2022-03-15T22:20:55.761" v="4437" actId="478"/>
          <pc:sldLayoutMkLst>
            <pc:docMk/>
            <pc:sldMasterMk cId="3604054357" sldId="2147483648"/>
            <pc:sldLayoutMk cId="2957590094" sldId="2147483649"/>
          </pc:sldLayoutMkLst>
          <pc:spChg chg="add del mod">
            <ac:chgData name="Jonathan Feige" userId="e986bcac-4d58-45c3-8a7c-ace8663e7a09" providerId="ADAL" clId="{99D14ADE-7EF0-4089-A754-99575DDB7470}" dt="2022-03-15T22:20:55.761" v="4437" actId="478"/>
            <ac:spMkLst>
              <pc:docMk/>
              <pc:sldMasterMk cId="3604054357" sldId="2147483648"/>
              <pc:sldLayoutMk cId="2957590094" sldId="2147483649"/>
              <ac:spMk id="6" creationId="{ABE24645-A314-40E0-BB82-14E2FD1FBEA0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0:58.912" v="4438" actId="478"/>
          <pc:sldLayoutMkLst>
            <pc:docMk/>
            <pc:sldMasterMk cId="3604054357" sldId="2147483648"/>
            <pc:sldLayoutMk cId="2119374539" sldId="2147483650"/>
          </pc:sldLayoutMkLst>
          <pc:spChg chg="add del mod">
            <ac:chgData name="Jonathan Feige" userId="e986bcac-4d58-45c3-8a7c-ace8663e7a09" providerId="ADAL" clId="{99D14ADE-7EF0-4089-A754-99575DDB7470}" dt="2022-03-15T22:20:58.912" v="4438" actId="478"/>
            <ac:spMkLst>
              <pc:docMk/>
              <pc:sldMasterMk cId="3604054357" sldId="2147483648"/>
              <pc:sldLayoutMk cId="2119374539" sldId="2147483650"/>
              <ac:spMk id="6" creationId="{3650DABE-5708-46E7-9E2B-F171DCD53530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09.345" v="4442" actId="478"/>
          <pc:sldLayoutMkLst>
            <pc:docMk/>
            <pc:sldMasterMk cId="3604054357" sldId="2147483648"/>
            <pc:sldLayoutMk cId="3353161526" sldId="2147483652"/>
          </pc:sldLayoutMkLst>
          <pc:spChg chg="add del mod">
            <ac:chgData name="Jonathan Feige" userId="e986bcac-4d58-45c3-8a7c-ace8663e7a09" providerId="ADAL" clId="{99D14ADE-7EF0-4089-A754-99575DDB7470}" dt="2022-03-15T22:21:09.345" v="4442" actId="478"/>
            <ac:spMkLst>
              <pc:docMk/>
              <pc:sldMasterMk cId="3604054357" sldId="2147483648"/>
              <pc:sldLayoutMk cId="3353161526" sldId="2147483652"/>
              <ac:spMk id="7" creationId="{770E6A70-2DA2-4F56-9314-952BAA3F0270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18.965" v="4446" actId="478"/>
          <pc:sldLayoutMkLst>
            <pc:docMk/>
            <pc:sldMasterMk cId="3604054357" sldId="2147483648"/>
            <pc:sldLayoutMk cId="2843257912" sldId="2147483655"/>
          </pc:sldLayoutMkLst>
          <pc:spChg chg="add del mod">
            <ac:chgData name="Jonathan Feige" userId="e986bcac-4d58-45c3-8a7c-ace8663e7a09" providerId="ADAL" clId="{99D14ADE-7EF0-4089-A754-99575DDB7470}" dt="2022-03-15T22:21:18.965" v="4446" actId="478"/>
            <ac:spMkLst>
              <pc:docMk/>
              <pc:sldMasterMk cId="3604054357" sldId="2147483648"/>
              <pc:sldLayoutMk cId="2843257912" sldId="2147483655"/>
              <ac:spMk id="4" creationId="{4AF30496-9F53-4FED-A8F0-8C70872D523A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12.064" v="4443" actId="478"/>
          <pc:sldLayoutMkLst>
            <pc:docMk/>
            <pc:sldMasterMk cId="3604054357" sldId="2147483648"/>
            <pc:sldLayoutMk cId="2482852526" sldId="2147483656"/>
          </pc:sldLayoutMkLst>
          <pc:spChg chg="add del mod">
            <ac:chgData name="Jonathan Feige" userId="e986bcac-4d58-45c3-8a7c-ace8663e7a09" providerId="ADAL" clId="{99D14ADE-7EF0-4089-A754-99575DDB7470}" dt="2022-03-15T22:21:12.064" v="4443" actId="478"/>
            <ac:spMkLst>
              <pc:docMk/>
              <pc:sldMasterMk cId="3604054357" sldId="2147483648"/>
              <pc:sldLayoutMk cId="2482852526" sldId="2147483656"/>
              <ac:spMk id="7" creationId="{724D4CD8-2662-41D2-BBCA-4A4D35C8EF3B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14.346" v="4444" actId="478"/>
          <pc:sldLayoutMkLst>
            <pc:docMk/>
            <pc:sldMasterMk cId="3604054357" sldId="2147483648"/>
            <pc:sldLayoutMk cId="1470943265" sldId="2147483658"/>
          </pc:sldLayoutMkLst>
          <pc:spChg chg="add del mod">
            <ac:chgData name="Jonathan Feige" userId="e986bcac-4d58-45c3-8a7c-ace8663e7a09" providerId="ADAL" clId="{99D14ADE-7EF0-4089-A754-99575DDB7470}" dt="2022-03-15T22:21:14.346" v="4444" actId="478"/>
            <ac:spMkLst>
              <pc:docMk/>
              <pc:sldMasterMk cId="3604054357" sldId="2147483648"/>
              <pc:sldLayoutMk cId="1470943265" sldId="2147483658"/>
              <ac:spMk id="6" creationId="{DE6499B4-E1A7-48D0-A28D-1F014B72F4D8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17.035" v="4445" actId="478"/>
          <pc:sldLayoutMkLst>
            <pc:docMk/>
            <pc:sldMasterMk cId="3604054357" sldId="2147483648"/>
            <pc:sldLayoutMk cId="3326217075" sldId="2147483659"/>
          </pc:sldLayoutMkLst>
          <pc:spChg chg="add del mod">
            <ac:chgData name="Jonathan Feige" userId="e986bcac-4d58-45c3-8a7c-ace8663e7a09" providerId="ADAL" clId="{99D14ADE-7EF0-4089-A754-99575DDB7470}" dt="2022-03-15T22:21:17.035" v="4445" actId="478"/>
            <ac:spMkLst>
              <pc:docMk/>
              <pc:sldMasterMk cId="3604054357" sldId="2147483648"/>
              <pc:sldLayoutMk cId="3326217075" sldId="2147483659"/>
              <ac:spMk id="5" creationId="{FFE229E8-5A54-4509-AF6A-AEB007DBDB73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04.467" v="4440" actId="478"/>
          <pc:sldLayoutMkLst>
            <pc:docMk/>
            <pc:sldMasterMk cId="3604054357" sldId="2147483648"/>
            <pc:sldLayoutMk cId="2886665990" sldId="2147483660"/>
          </pc:sldLayoutMkLst>
          <pc:spChg chg="add del mod">
            <ac:chgData name="Jonathan Feige" userId="e986bcac-4d58-45c3-8a7c-ace8663e7a09" providerId="ADAL" clId="{99D14ADE-7EF0-4089-A754-99575DDB7470}" dt="2022-03-15T22:21:04.467" v="4440" actId="478"/>
            <ac:spMkLst>
              <pc:docMk/>
              <pc:sldMasterMk cId="3604054357" sldId="2147483648"/>
              <pc:sldLayoutMk cId="2886665990" sldId="2147483660"/>
              <ac:spMk id="5" creationId="{27C72981-62A8-430E-84FB-488F4EC8EDC4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07.242" v="4441" actId="478"/>
          <pc:sldLayoutMkLst>
            <pc:docMk/>
            <pc:sldMasterMk cId="3604054357" sldId="2147483648"/>
            <pc:sldLayoutMk cId="1119612234" sldId="2147483670"/>
          </pc:sldLayoutMkLst>
          <pc:spChg chg="add del mod">
            <ac:chgData name="Jonathan Feige" userId="e986bcac-4d58-45c3-8a7c-ace8663e7a09" providerId="ADAL" clId="{99D14ADE-7EF0-4089-A754-99575DDB7470}" dt="2022-03-15T22:21:07.242" v="4441" actId="478"/>
            <ac:spMkLst>
              <pc:docMk/>
              <pc:sldMasterMk cId="3604054357" sldId="2147483648"/>
              <pc:sldLayoutMk cId="1119612234" sldId="2147483670"/>
              <ac:spMk id="7" creationId="{F72FFA15-5271-4831-9378-C9EC05E628B6}"/>
            </ac:spMkLst>
          </pc:spChg>
        </pc:sldLayoutChg>
      </pc:sldMasterChg>
      <pc:sldMasterChg chg="modSp mod modSldLayout">
        <pc:chgData name="Jonathan Feige" userId="e986bcac-4d58-45c3-8a7c-ace8663e7a09" providerId="ADAL" clId="{99D14ADE-7EF0-4089-A754-99575DDB7470}" dt="2022-03-15T22:23:18.735" v="4478" actId="1076"/>
        <pc:sldMasterMkLst>
          <pc:docMk/>
          <pc:sldMasterMk cId="1541149327" sldId="2147483661"/>
        </pc:sldMasterMkLst>
        <pc:spChg chg="mod">
          <ac:chgData name="Jonathan Feige" userId="e986bcac-4d58-45c3-8a7c-ace8663e7a09" providerId="ADAL" clId="{99D14ADE-7EF0-4089-A754-99575DDB7470}" dt="2022-03-15T22:23:18.735" v="4478" actId="1076"/>
          <ac:spMkLst>
            <pc:docMk/>
            <pc:sldMasterMk cId="1541149327" sldId="2147483661"/>
            <ac:spMk id="3" creationId="{86F7C963-C9D4-0D49-A999-206A246695FA}"/>
          </ac:spMkLst>
        </pc:spChg>
        <pc:spChg chg="mod">
          <ac:chgData name="Jonathan Feige" userId="e986bcac-4d58-45c3-8a7c-ace8663e7a09" providerId="ADAL" clId="{99D14ADE-7EF0-4089-A754-99575DDB7470}" dt="2022-03-15T22:21:27.967" v="4448" actId="207"/>
          <ac:spMkLst>
            <pc:docMk/>
            <pc:sldMasterMk cId="1541149327" sldId="2147483661"/>
            <ac:spMk id="4" creationId="{5064E955-1977-4ACE-A863-B071AE3FA3FD}"/>
          </ac:spMkLst>
        </pc:spChg>
        <pc:sldLayoutChg chg="addSp delSp modSp mod">
          <pc:chgData name="Jonathan Feige" userId="e986bcac-4d58-45c3-8a7c-ace8663e7a09" providerId="ADAL" clId="{99D14ADE-7EF0-4089-A754-99575DDB7470}" dt="2022-03-15T22:21:38.681" v="4454"/>
          <pc:sldLayoutMkLst>
            <pc:docMk/>
            <pc:sldMasterMk cId="1541149327" sldId="2147483661"/>
            <pc:sldLayoutMk cId="1292980450" sldId="2147483662"/>
          </pc:sldLayoutMkLst>
          <pc:spChg chg="add del mod">
            <ac:chgData name="Jonathan Feige" userId="e986bcac-4d58-45c3-8a7c-ace8663e7a09" providerId="ADAL" clId="{99D14ADE-7EF0-4089-A754-99575DDB7470}" dt="2022-03-15T22:21:37.854" v="4453" actId="478"/>
            <ac:spMkLst>
              <pc:docMk/>
              <pc:sldMasterMk cId="1541149327" sldId="2147483661"/>
              <pc:sldLayoutMk cId="1292980450" sldId="2147483662"/>
              <ac:spMk id="5" creationId="{D5AEA72A-AAA4-42E8-B7E0-886FC9F41F01}"/>
            </ac:spMkLst>
          </pc:spChg>
          <pc:spChg chg="add del mod">
            <ac:chgData name="Jonathan Feige" userId="e986bcac-4d58-45c3-8a7c-ace8663e7a09" providerId="ADAL" clId="{99D14ADE-7EF0-4089-A754-99575DDB7470}" dt="2022-03-15T22:21:33.376" v="4450"/>
            <ac:spMkLst>
              <pc:docMk/>
              <pc:sldMasterMk cId="1541149327" sldId="2147483661"/>
              <pc:sldLayoutMk cId="1292980450" sldId="2147483662"/>
              <ac:spMk id="6" creationId="{9B43AE56-B5D0-4A8C-AD25-2C5CD6DB514B}"/>
            </ac:spMkLst>
          </pc:spChg>
          <pc:spChg chg="add del mod">
            <ac:chgData name="Jonathan Feige" userId="e986bcac-4d58-45c3-8a7c-ace8663e7a09" providerId="ADAL" clId="{99D14ADE-7EF0-4089-A754-99575DDB7470}" dt="2022-03-15T22:21:36.248" v="4452"/>
            <ac:spMkLst>
              <pc:docMk/>
              <pc:sldMasterMk cId="1541149327" sldId="2147483661"/>
              <pc:sldLayoutMk cId="1292980450" sldId="2147483662"/>
              <ac:spMk id="7" creationId="{64B3BAB3-A367-4807-B89C-AC7536B2D6B8}"/>
            </ac:spMkLst>
          </pc:spChg>
          <pc:spChg chg="add mod">
            <ac:chgData name="Jonathan Feige" userId="e986bcac-4d58-45c3-8a7c-ace8663e7a09" providerId="ADAL" clId="{99D14ADE-7EF0-4089-A754-99575DDB7470}" dt="2022-03-15T22:21:38.681" v="4454"/>
            <ac:spMkLst>
              <pc:docMk/>
              <pc:sldMasterMk cId="1541149327" sldId="2147483661"/>
              <pc:sldLayoutMk cId="1292980450" sldId="2147483662"/>
              <ac:spMk id="8" creationId="{8B3959A4-20CB-4122-8558-25F922F9A4C4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43.446" v="4456"/>
          <pc:sldLayoutMkLst>
            <pc:docMk/>
            <pc:sldMasterMk cId="1541149327" sldId="2147483661"/>
            <pc:sldLayoutMk cId="2635204048" sldId="2147483663"/>
          </pc:sldLayoutMkLst>
          <pc:spChg chg="add del mod">
            <ac:chgData name="Jonathan Feige" userId="e986bcac-4d58-45c3-8a7c-ace8663e7a09" providerId="ADAL" clId="{99D14ADE-7EF0-4089-A754-99575DDB7470}" dt="2022-03-15T22:21:42.031" v="4455" actId="478"/>
            <ac:spMkLst>
              <pc:docMk/>
              <pc:sldMasterMk cId="1541149327" sldId="2147483661"/>
              <pc:sldLayoutMk cId="2635204048" sldId="2147483663"/>
              <ac:spMk id="6" creationId="{8F85798B-0F7B-40D4-A63B-EEBE10A4C2DD}"/>
            </ac:spMkLst>
          </pc:spChg>
          <pc:spChg chg="add mod">
            <ac:chgData name="Jonathan Feige" userId="e986bcac-4d58-45c3-8a7c-ace8663e7a09" providerId="ADAL" clId="{99D14ADE-7EF0-4089-A754-99575DDB7470}" dt="2022-03-15T22:21:43.446" v="4456"/>
            <ac:spMkLst>
              <pc:docMk/>
              <pc:sldMasterMk cId="1541149327" sldId="2147483661"/>
              <pc:sldLayoutMk cId="2635204048" sldId="2147483663"/>
              <ac:spMk id="7" creationId="{77BF8188-059E-4E95-9763-D9CDFCB04D0A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48.515" v="4458"/>
          <pc:sldLayoutMkLst>
            <pc:docMk/>
            <pc:sldMasterMk cId="1541149327" sldId="2147483661"/>
            <pc:sldLayoutMk cId="2511848759" sldId="2147483664"/>
          </pc:sldLayoutMkLst>
          <pc:spChg chg="add del mod">
            <ac:chgData name="Jonathan Feige" userId="e986bcac-4d58-45c3-8a7c-ace8663e7a09" providerId="ADAL" clId="{99D14ADE-7EF0-4089-A754-99575DDB7470}" dt="2022-03-15T22:21:47.486" v="4457" actId="478"/>
            <ac:spMkLst>
              <pc:docMk/>
              <pc:sldMasterMk cId="1541149327" sldId="2147483661"/>
              <pc:sldLayoutMk cId="2511848759" sldId="2147483664"/>
              <ac:spMk id="6" creationId="{D8D584FE-4284-4CB1-866A-FF3CFF4261BB}"/>
            </ac:spMkLst>
          </pc:spChg>
          <pc:spChg chg="add mod">
            <ac:chgData name="Jonathan Feige" userId="e986bcac-4d58-45c3-8a7c-ace8663e7a09" providerId="ADAL" clId="{99D14ADE-7EF0-4089-A754-99575DDB7470}" dt="2022-03-15T22:21:48.515" v="4458"/>
            <ac:spMkLst>
              <pc:docMk/>
              <pc:sldMasterMk cId="1541149327" sldId="2147483661"/>
              <pc:sldLayoutMk cId="2511848759" sldId="2147483664"/>
              <ac:spMk id="7" creationId="{397D8DD0-D623-49E5-8158-585DEC779F35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55.621" v="4462"/>
          <pc:sldLayoutMkLst>
            <pc:docMk/>
            <pc:sldMasterMk cId="1541149327" sldId="2147483661"/>
            <pc:sldLayoutMk cId="1972467590" sldId="2147483665"/>
          </pc:sldLayoutMkLst>
          <pc:spChg chg="add del mod">
            <ac:chgData name="Jonathan Feige" userId="e986bcac-4d58-45c3-8a7c-ace8663e7a09" providerId="ADAL" clId="{99D14ADE-7EF0-4089-A754-99575DDB7470}" dt="2022-03-15T22:21:55.407" v="4461" actId="478"/>
            <ac:spMkLst>
              <pc:docMk/>
              <pc:sldMasterMk cId="1541149327" sldId="2147483661"/>
              <pc:sldLayoutMk cId="1972467590" sldId="2147483665"/>
              <ac:spMk id="7" creationId="{856DE55C-2E98-4662-B3A7-A1ADB4CCA631}"/>
            </ac:spMkLst>
          </pc:spChg>
          <pc:spChg chg="add mod">
            <ac:chgData name="Jonathan Feige" userId="e986bcac-4d58-45c3-8a7c-ace8663e7a09" providerId="ADAL" clId="{99D14ADE-7EF0-4089-A754-99575DDB7470}" dt="2022-03-15T22:21:55.621" v="4462"/>
            <ac:spMkLst>
              <pc:docMk/>
              <pc:sldMasterMk cId="1541149327" sldId="2147483661"/>
              <pc:sldLayoutMk cId="1972467590" sldId="2147483665"/>
              <ac:spMk id="11" creationId="{2823E5D4-1C43-4B8C-A5A5-A4B1A7D8E50E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58.409" v="4464"/>
          <pc:sldLayoutMkLst>
            <pc:docMk/>
            <pc:sldMasterMk cId="1541149327" sldId="2147483661"/>
            <pc:sldLayoutMk cId="1439261680" sldId="2147483666"/>
          </pc:sldLayoutMkLst>
          <pc:spChg chg="add del mod">
            <ac:chgData name="Jonathan Feige" userId="e986bcac-4d58-45c3-8a7c-ace8663e7a09" providerId="ADAL" clId="{99D14ADE-7EF0-4089-A754-99575DDB7470}" dt="2022-03-15T22:21:58.215" v="4463" actId="478"/>
            <ac:spMkLst>
              <pc:docMk/>
              <pc:sldMasterMk cId="1541149327" sldId="2147483661"/>
              <pc:sldLayoutMk cId="1439261680" sldId="2147483666"/>
              <ac:spMk id="7" creationId="{9261661A-DCDA-4D40-A8F2-AEE29E3C8BF3}"/>
            </ac:spMkLst>
          </pc:spChg>
          <pc:spChg chg="add mod">
            <ac:chgData name="Jonathan Feige" userId="e986bcac-4d58-45c3-8a7c-ace8663e7a09" providerId="ADAL" clId="{99D14ADE-7EF0-4089-A754-99575DDB7470}" dt="2022-03-15T22:21:58.409" v="4464"/>
            <ac:spMkLst>
              <pc:docMk/>
              <pc:sldMasterMk cId="1541149327" sldId="2147483661"/>
              <pc:sldLayoutMk cId="1439261680" sldId="2147483666"/>
              <ac:spMk id="11" creationId="{80F29282-9FD2-4E6C-983B-8F60114ABFCB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2:01.506" v="4466"/>
          <pc:sldLayoutMkLst>
            <pc:docMk/>
            <pc:sldMasterMk cId="1541149327" sldId="2147483661"/>
            <pc:sldLayoutMk cId="2735854620" sldId="2147483667"/>
          </pc:sldLayoutMkLst>
          <pc:spChg chg="add del mod">
            <ac:chgData name="Jonathan Feige" userId="e986bcac-4d58-45c3-8a7c-ace8663e7a09" providerId="ADAL" clId="{99D14ADE-7EF0-4089-A754-99575DDB7470}" dt="2022-03-15T22:22:01.342" v="4465" actId="478"/>
            <ac:spMkLst>
              <pc:docMk/>
              <pc:sldMasterMk cId="1541149327" sldId="2147483661"/>
              <pc:sldLayoutMk cId="2735854620" sldId="2147483667"/>
              <ac:spMk id="6" creationId="{AE130200-7452-4F50-9D10-109B513B94A6}"/>
            </ac:spMkLst>
          </pc:spChg>
          <pc:spChg chg="add mod">
            <ac:chgData name="Jonathan Feige" userId="e986bcac-4d58-45c3-8a7c-ace8663e7a09" providerId="ADAL" clId="{99D14ADE-7EF0-4089-A754-99575DDB7470}" dt="2022-03-15T22:22:01.506" v="4466"/>
            <ac:spMkLst>
              <pc:docMk/>
              <pc:sldMasterMk cId="1541149327" sldId="2147483661"/>
              <pc:sldLayoutMk cId="2735854620" sldId="2147483667"/>
              <ac:spMk id="10" creationId="{C69DC40A-2147-43CC-B627-D4CA9BB18526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2:05.633" v="4468"/>
          <pc:sldLayoutMkLst>
            <pc:docMk/>
            <pc:sldMasterMk cId="1541149327" sldId="2147483661"/>
            <pc:sldLayoutMk cId="3120089254" sldId="2147483668"/>
          </pc:sldLayoutMkLst>
          <pc:spChg chg="add del mod">
            <ac:chgData name="Jonathan Feige" userId="e986bcac-4d58-45c3-8a7c-ace8663e7a09" providerId="ADAL" clId="{99D14ADE-7EF0-4089-A754-99575DDB7470}" dt="2022-03-15T22:22:05.418" v="4467" actId="478"/>
            <ac:spMkLst>
              <pc:docMk/>
              <pc:sldMasterMk cId="1541149327" sldId="2147483661"/>
              <pc:sldLayoutMk cId="3120089254" sldId="2147483668"/>
              <ac:spMk id="5" creationId="{12DD1F62-462C-4351-AF2D-0F6BBF9FC633}"/>
            </ac:spMkLst>
          </pc:spChg>
          <pc:spChg chg="add mod">
            <ac:chgData name="Jonathan Feige" userId="e986bcac-4d58-45c3-8a7c-ace8663e7a09" providerId="ADAL" clId="{99D14ADE-7EF0-4089-A754-99575DDB7470}" dt="2022-03-15T22:22:05.633" v="4468"/>
            <ac:spMkLst>
              <pc:docMk/>
              <pc:sldMasterMk cId="1541149327" sldId="2147483661"/>
              <pc:sldLayoutMk cId="3120089254" sldId="2147483668"/>
              <ac:spMk id="6" creationId="{1535142D-BF9D-416A-9DE4-630CC8EEFA9C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2:12.710" v="4472"/>
          <pc:sldLayoutMkLst>
            <pc:docMk/>
            <pc:sldMasterMk cId="1541149327" sldId="2147483661"/>
            <pc:sldLayoutMk cId="2832585386" sldId="2147483669"/>
          </pc:sldLayoutMkLst>
          <pc:spChg chg="add del mod">
            <ac:chgData name="Jonathan Feige" userId="e986bcac-4d58-45c3-8a7c-ace8663e7a09" providerId="ADAL" clId="{99D14ADE-7EF0-4089-A754-99575DDB7470}" dt="2022-03-15T22:22:12.472" v="4471" actId="478"/>
            <ac:spMkLst>
              <pc:docMk/>
              <pc:sldMasterMk cId="1541149327" sldId="2147483661"/>
              <pc:sldLayoutMk cId="2832585386" sldId="2147483669"/>
              <ac:spMk id="4" creationId="{2FE5DB34-CD93-45EB-BB0C-55A7FDEA332E}"/>
            </ac:spMkLst>
          </pc:spChg>
          <pc:spChg chg="add del mod">
            <ac:chgData name="Jonathan Feige" userId="e986bcac-4d58-45c3-8a7c-ace8663e7a09" providerId="ADAL" clId="{99D14ADE-7EF0-4089-A754-99575DDB7470}" dt="2022-03-15T22:22:11.146" v="4470"/>
            <ac:spMkLst>
              <pc:docMk/>
              <pc:sldMasterMk cId="1541149327" sldId="2147483661"/>
              <pc:sldLayoutMk cId="2832585386" sldId="2147483669"/>
              <ac:spMk id="7" creationId="{A02C24DA-2FA1-486F-B4B8-C50997376650}"/>
            </ac:spMkLst>
          </pc:spChg>
          <pc:spChg chg="add mod">
            <ac:chgData name="Jonathan Feige" userId="e986bcac-4d58-45c3-8a7c-ace8663e7a09" providerId="ADAL" clId="{99D14ADE-7EF0-4089-A754-99575DDB7470}" dt="2022-03-15T22:22:12.710" v="4472"/>
            <ac:spMkLst>
              <pc:docMk/>
              <pc:sldMasterMk cId="1541149327" sldId="2147483661"/>
              <pc:sldLayoutMk cId="2832585386" sldId="2147483669"/>
              <ac:spMk id="8" creationId="{7B3BA462-DB09-4B1F-9F04-A0B7542D3305}"/>
            </ac:spMkLst>
          </pc:spChg>
        </pc:sldLayoutChg>
        <pc:sldLayoutChg chg="addSp delSp modSp mod">
          <pc:chgData name="Jonathan Feige" userId="e986bcac-4d58-45c3-8a7c-ace8663e7a09" providerId="ADAL" clId="{99D14ADE-7EF0-4089-A754-99575DDB7470}" dt="2022-03-15T22:21:52.354" v="4460"/>
          <pc:sldLayoutMkLst>
            <pc:docMk/>
            <pc:sldMasterMk cId="1541149327" sldId="2147483661"/>
            <pc:sldLayoutMk cId="2637320152" sldId="2147483671"/>
          </pc:sldLayoutMkLst>
          <pc:spChg chg="add del mod">
            <ac:chgData name="Jonathan Feige" userId="e986bcac-4d58-45c3-8a7c-ace8663e7a09" providerId="ADAL" clId="{99D14ADE-7EF0-4089-A754-99575DDB7470}" dt="2022-03-15T22:21:52.053" v="4459" actId="478"/>
            <ac:spMkLst>
              <pc:docMk/>
              <pc:sldMasterMk cId="1541149327" sldId="2147483661"/>
              <pc:sldLayoutMk cId="2637320152" sldId="2147483671"/>
              <ac:spMk id="7" creationId="{D43D8ACE-E122-463A-8F42-153824B2C29D}"/>
            </ac:spMkLst>
          </pc:spChg>
          <pc:spChg chg="add mod">
            <ac:chgData name="Jonathan Feige" userId="e986bcac-4d58-45c3-8a7c-ace8663e7a09" providerId="ADAL" clId="{99D14ADE-7EF0-4089-A754-99575DDB7470}" dt="2022-03-15T22:21:52.354" v="4460"/>
            <ac:spMkLst>
              <pc:docMk/>
              <pc:sldMasterMk cId="1541149327" sldId="2147483661"/>
              <pc:sldLayoutMk cId="2637320152" sldId="2147483671"/>
              <ac:spMk id="8" creationId="{E8CC6F33-8D5B-4B7A-B990-55F08A754E7D}"/>
            </ac:spMkLst>
          </pc:spChg>
        </pc:sldLayoutChg>
      </pc:sldMasterChg>
      <pc:sldMasterChg chg="del delSldLayout">
        <pc:chgData name="Jonathan Feige" userId="e986bcac-4d58-45c3-8a7c-ace8663e7a09" providerId="ADAL" clId="{99D14ADE-7EF0-4089-A754-99575DDB7470}" dt="2022-03-15T22:15:05.872" v="4410" actId="2696"/>
        <pc:sldMasterMkLst>
          <pc:docMk/>
          <pc:sldMasterMk cId="1606247879" sldId="2147483672"/>
        </pc:sldMasterMkLst>
        <pc:sldLayoutChg chg="del">
          <pc:chgData name="Jonathan Feige" userId="e986bcac-4d58-45c3-8a7c-ace8663e7a09" providerId="ADAL" clId="{99D14ADE-7EF0-4089-A754-99575DDB7470}" dt="2022-03-15T22:15:05.848" v="4401" actId="2696"/>
          <pc:sldLayoutMkLst>
            <pc:docMk/>
            <pc:sldMasterMk cId="1606247879" sldId="2147483672"/>
            <pc:sldLayoutMk cId="3937531664" sldId="2147483673"/>
          </pc:sldLayoutMkLst>
        </pc:sldLayoutChg>
        <pc:sldLayoutChg chg="del">
          <pc:chgData name="Jonathan Feige" userId="e986bcac-4d58-45c3-8a7c-ace8663e7a09" providerId="ADAL" clId="{99D14ADE-7EF0-4089-A754-99575DDB7470}" dt="2022-03-15T22:15:05.851" v="4402" actId="2696"/>
          <pc:sldLayoutMkLst>
            <pc:docMk/>
            <pc:sldMasterMk cId="1606247879" sldId="2147483672"/>
            <pc:sldLayoutMk cId="2459078405" sldId="2147483674"/>
          </pc:sldLayoutMkLst>
        </pc:sldLayoutChg>
        <pc:sldLayoutChg chg="del">
          <pc:chgData name="Jonathan Feige" userId="e986bcac-4d58-45c3-8a7c-ace8663e7a09" providerId="ADAL" clId="{99D14ADE-7EF0-4089-A754-99575DDB7470}" dt="2022-03-15T22:15:05.853" v="4403" actId="2696"/>
          <pc:sldLayoutMkLst>
            <pc:docMk/>
            <pc:sldMasterMk cId="1606247879" sldId="2147483672"/>
            <pc:sldLayoutMk cId="1096184921" sldId="2147483675"/>
          </pc:sldLayoutMkLst>
        </pc:sldLayoutChg>
        <pc:sldLayoutChg chg="del">
          <pc:chgData name="Jonathan Feige" userId="e986bcac-4d58-45c3-8a7c-ace8663e7a09" providerId="ADAL" clId="{99D14ADE-7EF0-4089-A754-99575DDB7470}" dt="2022-03-15T22:15:05.856" v="4404" actId="2696"/>
          <pc:sldLayoutMkLst>
            <pc:docMk/>
            <pc:sldMasterMk cId="1606247879" sldId="2147483672"/>
            <pc:sldLayoutMk cId="202423788" sldId="2147483676"/>
          </pc:sldLayoutMkLst>
        </pc:sldLayoutChg>
        <pc:sldLayoutChg chg="del">
          <pc:chgData name="Jonathan Feige" userId="e986bcac-4d58-45c3-8a7c-ace8663e7a09" providerId="ADAL" clId="{99D14ADE-7EF0-4089-A754-99575DDB7470}" dt="2022-03-15T22:15:05.858" v="4405" actId="2696"/>
          <pc:sldLayoutMkLst>
            <pc:docMk/>
            <pc:sldMasterMk cId="1606247879" sldId="2147483672"/>
            <pc:sldLayoutMk cId="4107692078" sldId="2147483677"/>
          </pc:sldLayoutMkLst>
        </pc:sldLayoutChg>
        <pc:sldLayoutChg chg="del">
          <pc:chgData name="Jonathan Feige" userId="e986bcac-4d58-45c3-8a7c-ace8663e7a09" providerId="ADAL" clId="{99D14ADE-7EF0-4089-A754-99575DDB7470}" dt="2022-03-15T22:15:05.860" v="4406" actId="2696"/>
          <pc:sldLayoutMkLst>
            <pc:docMk/>
            <pc:sldMasterMk cId="1606247879" sldId="2147483672"/>
            <pc:sldLayoutMk cId="2578157933" sldId="2147483678"/>
          </pc:sldLayoutMkLst>
        </pc:sldLayoutChg>
        <pc:sldLayoutChg chg="del">
          <pc:chgData name="Jonathan Feige" userId="e986bcac-4d58-45c3-8a7c-ace8663e7a09" providerId="ADAL" clId="{99D14ADE-7EF0-4089-A754-99575DDB7470}" dt="2022-03-15T22:15:05.862" v="4407" actId="2696"/>
          <pc:sldLayoutMkLst>
            <pc:docMk/>
            <pc:sldMasterMk cId="1606247879" sldId="2147483672"/>
            <pc:sldLayoutMk cId="1055282557" sldId="2147483679"/>
          </pc:sldLayoutMkLst>
        </pc:sldLayoutChg>
        <pc:sldLayoutChg chg="del">
          <pc:chgData name="Jonathan Feige" userId="e986bcac-4d58-45c3-8a7c-ace8663e7a09" providerId="ADAL" clId="{99D14ADE-7EF0-4089-A754-99575DDB7470}" dt="2022-03-15T22:15:05.864" v="4408" actId="2696"/>
          <pc:sldLayoutMkLst>
            <pc:docMk/>
            <pc:sldMasterMk cId="1606247879" sldId="2147483672"/>
            <pc:sldLayoutMk cId="3135054381" sldId="2147483680"/>
          </pc:sldLayoutMkLst>
        </pc:sldLayoutChg>
        <pc:sldLayoutChg chg="del">
          <pc:chgData name="Jonathan Feige" userId="e986bcac-4d58-45c3-8a7c-ace8663e7a09" providerId="ADAL" clId="{99D14ADE-7EF0-4089-A754-99575DDB7470}" dt="2022-03-15T22:15:05.868" v="4409" actId="2696"/>
          <pc:sldLayoutMkLst>
            <pc:docMk/>
            <pc:sldMasterMk cId="1606247879" sldId="2147483672"/>
            <pc:sldLayoutMk cId="3877321497" sldId="2147483681"/>
          </pc:sldLayoutMkLst>
        </pc:sldLayoutChg>
      </pc:sldMasterChg>
      <pc:sldMasterChg chg="del delSldLayout">
        <pc:chgData name="Jonathan Feige" userId="e986bcac-4d58-45c3-8a7c-ace8663e7a09" providerId="ADAL" clId="{99D14ADE-7EF0-4089-A754-99575DDB7470}" dt="2022-03-15T22:15:04.113" v="4400" actId="2696"/>
        <pc:sldMasterMkLst>
          <pc:docMk/>
          <pc:sldMasterMk cId="1037320974" sldId="2147483682"/>
        </pc:sldMasterMkLst>
        <pc:sldLayoutChg chg="del">
          <pc:chgData name="Jonathan Feige" userId="e986bcac-4d58-45c3-8a7c-ace8663e7a09" providerId="ADAL" clId="{99D14ADE-7EF0-4089-A754-99575DDB7470}" dt="2022-03-15T22:15:04.085" v="4391" actId="2696"/>
          <pc:sldLayoutMkLst>
            <pc:docMk/>
            <pc:sldMasterMk cId="1037320974" sldId="2147483682"/>
            <pc:sldLayoutMk cId="3495448987" sldId="2147483683"/>
          </pc:sldLayoutMkLst>
        </pc:sldLayoutChg>
        <pc:sldLayoutChg chg="del">
          <pc:chgData name="Jonathan Feige" userId="e986bcac-4d58-45c3-8a7c-ace8663e7a09" providerId="ADAL" clId="{99D14ADE-7EF0-4089-A754-99575DDB7470}" dt="2022-03-15T22:15:04.089" v="4392" actId="2696"/>
          <pc:sldLayoutMkLst>
            <pc:docMk/>
            <pc:sldMasterMk cId="1037320974" sldId="2147483682"/>
            <pc:sldLayoutMk cId="2679050659" sldId="2147483684"/>
          </pc:sldLayoutMkLst>
        </pc:sldLayoutChg>
        <pc:sldLayoutChg chg="del">
          <pc:chgData name="Jonathan Feige" userId="e986bcac-4d58-45c3-8a7c-ace8663e7a09" providerId="ADAL" clId="{99D14ADE-7EF0-4089-A754-99575DDB7470}" dt="2022-03-15T22:15:04.091" v="4393" actId="2696"/>
          <pc:sldLayoutMkLst>
            <pc:docMk/>
            <pc:sldMasterMk cId="1037320974" sldId="2147483682"/>
            <pc:sldLayoutMk cId="863449134" sldId="2147483685"/>
          </pc:sldLayoutMkLst>
        </pc:sldLayoutChg>
        <pc:sldLayoutChg chg="del">
          <pc:chgData name="Jonathan Feige" userId="e986bcac-4d58-45c3-8a7c-ace8663e7a09" providerId="ADAL" clId="{99D14ADE-7EF0-4089-A754-99575DDB7470}" dt="2022-03-15T22:15:04.094" v="4394" actId="2696"/>
          <pc:sldLayoutMkLst>
            <pc:docMk/>
            <pc:sldMasterMk cId="1037320974" sldId="2147483682"/>
            <pc:sldLayoutMk cId="658358038" sldId="2147483686"/>
          </pc:sldLayoutMkLst>
        </pc:sldLayoutChg>
        <pc:sldLayoutChg chg="del">
          <pc:chgData name="Jonathan Feige" userId="e986bcac-4d58-45c3-8a7c-ace8663e7a09" providerId="ADAL" clId="{99D14ADE-7EF0-4089-A754-99575DDB7470}" dt="2022-03-15T22:15:04.097" v="4395" actId="2696"/>
          <pc:sldLayoutMkLst>
            <pc:docMk/>
            <pc:sldMasterMk cId="1037320974" sldId="2147483682"/>
            <pc:sldLayoutMk cId="3921415312" sldId="2147483687"/>
          </pc:sldLayoutMkLst>
        </pc:sldLayoutChg>
        <pc:sldLayoutChg chg="del">
          <pc:chgData name="Jonathan Feige" userId="e986bcac-4d58-45c3-8a7c-ace8663e7a09" providerId="ADAL" clId="{99D14ADE-7EF0-4089-A754-99575DDB7470}" dt="2022-03-15T22:15:04.100" v="4396" actId="2696"/>
          <pc:sldLayoutMkLst>
            <pc:docMk/>
            <pc:sldMasterMk cId="1037320974" sldId="2147483682"/>
            <pc:sldLayoutMk cId="200086151" sldId="2147483688"/>
          </pc:sldLayoutMkLst>
        </pc:sldLayoutChg>
        <pc:sldLayoutChg chg="del">
          <pc:chgData name="Jonathan Feige" userId="e986bcac-4d58-45c3-8a7c-ace8663e7a09" providerId="ADAL" clId="{99D14ADE-7EF0-4089-A754-99575DDB7470}" dt="2022-03-15T22:15:04.103" v="4397" actId="2696"/>
          <pc:sldLayoutMkLst>
            <pc:docMk/>
            <pc:sldMasterMk cId="1037320974" sldId="2147483682"/>
            <pc:sldLayoutMk cId="2366823288" sldId="2147483689"/>
          </pc:sldLayoutMkLst>
        </pc:sldLayoutChg>
        <pc:sldLayoutChg chg="del">
          <pc:chgData name="Jonathan Feige" userId="e986bcac-4d58-45c3-8a7c-ace8663e7a09" providerId="ADAL" clId="{99D14ADE-7EF0-4089-A754-99575DDB7470}" dt="2022-03-15T22:15:04.106" v="4398" actId="2696"/>
          <pc:sldLayoutMkLst>
            <pc:docMk/>
            <pc:sldMasterMk cId="1037320974" sldId="2147483682"/>
            <pc:sldLayoutMk cId="1648192891" sldId="2147483690"/>
          </pc:sldLayoutMkLst>
        </pc:sldLayoutChg>
        <pc:sldLayoutChg chg="del">
          <pc:chgData name="Jonathan Feige" userId="e986bcac-4d58-45c3-8a7c-ace8663e7a09" providerId="ADAL" clId="{99D14ADE-7EF0-4089-A754-99575DDB7470}" dt="2022-03-15T22:15:04.108" v="4399" actId="2696"/>
          <pc:sldLayoutMkLst>
            <pc:docMk/>
            <pc:sldMasterMk cId="1037320974" sldId="2147483682"/>
            <pc:sldLayoutMk cId="2003322316" sldId="214748369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BE1DA-B2B2-C645-9207-9EF8F2C3057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4823-81A0-CC40-87FD-FD596FB5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6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lot going on in this title so I will break it down</a:t>
            </a:r>
          </a:p>
          <a:p>
            <a:r>
              <a:rPr lang="en-US" dirty="0"/>
              <a:t>First is somatic mutations this is a mutation that can occur in any part of the body excluding gametes</a:t>
            </a:r>
          </a:p>
          <a:p>
            <a:r>
              <a:rPr lang="en-US" dirty="0"/>
              <a:t>The mutations can be insertions, deletions, frame shifts, or point changes</a:t>
            </a:r>
          </a:p>
          <a:p>
            <a:r>
              <a:rPr lang="en-US" dirty="0"/>
              <a:t>Next is classifications, these are preformed by classification models, the goal of a classification model is to take an unknown sample, and try to predict the classification of the sample</a:t>
            </a:r>
          </a:p>
          <a:p>
            <a:r>
              <a:rPr lang="en-US" dirty="0"/>
              <a:t>Endometrial carcinomas is a type of cancer that occurs in the uterus,</a:t>
            </a:r>
          </a:p>
          <a:p>
            <a:r>
              <a:rPr lang="en-US" dirty="0"/>
              <a:t>Lastly </a:t>
            </a:r>
            <a:r>
              <a:rPr lang="en-US" dirty="0" err="1"/>
              <a:t>cpg</a:t>
            </a:r>
            <a:r>
              <a:rPr lang="en-US" dirty="0"/>
              <a:t> island meth phenotype or CIMP which I will explain in a later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7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 if RF</a:t>
            </a:r>
          </a:p>
          <a:p>
            <a:r>
              <a:rPr lang="en-US" dirty="0"/>
              <a:t>The bottom is SVM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64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Compare to 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random forest is chosen for its interpretability due to the gini index assigned to each mutation per classification</a:t>
            </a:r>
          </a:p>
          <a:p>
            <a:r>
              <a:rPr lang="en-US" dirty="0"/>
              <a:t>emphasize that RF was comparable to other methods, and had the highest accuracy</a:t>
            </a:r>
          </a:p>
          <a:p>
            <a:r>
              <a:rPr lang="en-US" dirty="0"/>
              <a:t>The other methods were used to provide a basis of comparison, e.g., based on accuracy, sensitivity, and specificity.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36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6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Genecards</a:t>
            </a:r>
          </a:p>
          <a:p>
            <a:r>
              <a:rPr lang="en-US" dirty="0"/>
              <a:t>The red genes indicate genes that have been found to have relationships with cancers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7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significance of the two different groups of 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9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International cancer genome consortium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85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ICGC was uterine cancer</a:t>
            </a:r>
          </a:p>
          <a:p>
            <a:r>
              <a:rPr lang="en-US" dirty="0"/>
              <a:t>Cell line was 8 Ovarian and 12 Uterine</a:t>
            </a:r>
          </a:p>
          <a:p>
            <a:r>
              <a:rPr lang="en-US" dirty="0"/>
              <a:t>Elnitski Cell Lines</a:t>
            </a:r>
          </a:p>
          <a:p>
            <a:r>
              <a:rPr lang="en-US" dirty="0"/>
              <a:t>N =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98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cancers are unique and having mutations that can classify across both cancers confirms that these mutations have a linkage to CIMP.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09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graphic on the right shows 7 mutations and their corresponding p-value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03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the mutations work together to cause the phenotype? It’s a complex cause, possibly. There may be a lot of common passenger mutations.</a:t>
            </a:r>
          </a:p>
          <a:p>
            <a:r>
              <a:rPr lang="en-US" dirty="0"/>
              <a:t>•	Point to Catherine’s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5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 what is the problem we are trying to address?</a:t>
            </a:r>
          </a:p>
          <a:p>
            <a:r>
              <a:rPr lang="en-US" dirty="0"/>
              <a:t>EC is very hard to detect without very specific testing for EC</a:t>
            </a:r>
          </a:p>
          <a:p>
            <a:r>
              <a:rPr lang="en-US" dirty="0"/>
              <a:t>Therefor induvial that are CIMP+ are at much higher risk of their cancer becoming more sever very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21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involved in many cellular physiological events, cell-cycle control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1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FOXO pathway is glucose </a:t>
            </a:r>
            <a:r>
              <a:rPr lang="en-US" b="0" dirty="0" err="1"/>
              <a:t>matablilisum</a:t>
            </a:r>
            <a:endParaRPr lang="en-US" b="0" dirty="0"/>
          </a:p>
          <a:p>
            <a:r>
              <a:rPr lang="en-US" b="1" dirty="0"/>
              <a:t>involved in many cellular physiological events, cell-cycle control</a:t>
            </a:r>
          </a:p>
          <a:p>
            <a:endParaRPr lang="en-US" b="1" dirty="0"/>
          </a:p>
          <a:p>
            <a:r>
              <a:rPr lang="en-US" dirty="0"/>
              <a:t>An oncogene is </a:t>
            </a:r>
            <a:r>
              <a:rPr lang="en-US" b="1" dirty="0"/>
              <a:t>a mutated gene that contributes to the development of a cancer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4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60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0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exon is an area in the DNA that codes an amino acid, the amino acids make vital proteins</a:t>
            </a:r>
          </a:p>
          <a:p>
            <a:r>
              <a:rPr lang="en-US" dirty="0"/>
              <a:t>As you can see in the normal functioning genome there is not methylated groups in yellow, and the DNA can unravel and be read </a:t>
            </a:r>
          </a:p>
          <a:p>
            <a:r>
              <a:rPr lang="en-US" dirty="0"/>
              <a:t>For individuals with CIMP methylation occurs causing exons that were easily read to be tightly coiled and now unable to be read</a:t>
            </a:r>
          </a:p>
          <a:p>
            <a:r>
              <a:rPr lang="en-US" dirty="0"/>
              <a:t>When large amounts of methylation in blue occur before an exon the expression is no longer made, and the gene gets silenced.</a:t>
            </a:r>
          </a:p>
          <a:p>
            <a:r>
              <a:rPr lang="en-US" dirty="0"/>
              <a:t>MLH1 is a critical DNA repair gene, meaning now your cancer cell has no way to potentially fix itself and will continue to have bad mutations</a:t>
            </a:r>
          </a:p>
          <a:p>
            <a:r>
              <a:rPr lang="en-US" dirty="0"/>
              <a:t>Many tumor suppressor genes are affected by CIMP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1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down</a:t>
            </a:r>
          </a:p>
          <a:p>
            <a:r>
              <a:rPr lang="en-US" dirty="0" err="1"/>
              <a:t>Exapnd</a:t>
            </a:r>
            <a:endParaRPr lang="en-US" dirty="0"/>
          </a:p>
          <a:p>
            <a:r>
              <a:rPr lang="en-US" dirty="0"/>
              <a:t>It is possible to identify unknown CIMP samples using just mutations.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6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Methylation probes are locations in the genome, they read methylation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Typically used  </a:t>
            </a:r>
            <a:r>
              <a:rPr lang="en-US" b="1" dirty="0"/>
              <a:t>Illumina Methylation Assay</a:t>
            </a:r>
            <a:endParaRPr lang="en-US" dirty="0"/>
          </a:p>
          <a:p>
            <a:r>
              <a:rPr lang="en-US" dirty="0"/>
              <a:t>Draw boxes around each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3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cancer genome atlas</a:t>
            </a:r>
          </a:p>
          <a:p>
            <a:r>
              <a:rPr lang="en-US" dirty="0"/>
              <a:t>Just like MLH1</a:t>
            </a:r>
          </a:p>
          <a:p>
            <a:r>
              <a:rPr lang="en-US" dirty="0"/>
              <a:t>Each sample was given their CIMP stats based on a collection of probes across the genome. </a:t>
            </a:r>
          </a:p>
          <a:p>
            <a:r>
              <a:rPr lang="en-US" dirty="0"/>
              <a:t>These probes measured methylation at specific locations. If there are high measures of methylation</a:t>
            </a:r>
          </a:p>
          <a:p>
            <a:r>
              <a:rPr lang="en-US" dirty="0"/>
              <a:t>The measurements are then used in a K-mean clustering where K is three (representing CIMP+, CIMPi, and CIMP-)</a:t>
            </a:r>
          </a:p>
          <a:p>
            <a:r>
              <a:rPr lang="en-US" dirty="0"/>
              <a:t>The cluster with the highest average methylation is CIMP+, lowest is CIMP- and middle is CIMPi</a:t>
            </a:r>
          </a:p>
          <a:p>
            <a:r>
              <a:rPr lang="en-US" dirty="0"/>
              <a:t>The intermediate samples are removed so there is a clear division between CIMP+ and CIMP-</a:t>
            </a:r>
          </a:p>
          <a:p>
            <a:r>
              <a:rPr lang="en-US" dirty="0"/>
              <a:t>With the removal there are 250 samples remaining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Confusion Matrix </a:t>
                </a:r>
              </a:p>
              <a:p>
                <a:r>
                  <a:rPr lang="en-US" dirty="0"/>
                  <a:t>TP – A mutation occurring in a CIMP+ sample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TN – No mutation occurring in a Non-CIMP+ sample</a:t>
                </a:r>
              </a:p>
              <a:p>
                <a:r>
                  <a:rPr lang="en-US" dirty="0"/>
                  <a:t>FP – A mutation occurring in a Non-CIMP+ sample</a:t>
                </a:r>
              </a:p>
              <a:p>
                <a:r>
                  <a:rPr lang="en-US" dirty="0"/>
                  <a:t>FN – No mutation occurring in a CIMP+ sample</a:t>
                </a:r>
              </a:p>
              <a:p>
                <a:r>
                  <a:rPr lang="en-US" dirty="0"/>
                  <a:t>Foreground is the CIMP+</a:t>
                </a:r>
              </a:p>
              <a:p>
                <a:r>
                  <a:rPr lang="en-US" dirty="0"/>
                  <a:t>Background is CIMP- and CIMPi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𝐹𝑁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𝐹𝑃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𝑇𝑁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𝐹𝑃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!∗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𝐹𝑁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𝑇𝑁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!∗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!∗ 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!∗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!∗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𝑡𝑜𝑡𝑎𝑙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i="0" u="none" dirty="0">
                    <a:solidFill>
                      <a:srgbClr val="000000"/>
                    </a:solidFill>
                  </a:rPr>
                  <a:t>Fisher's exact test is a statistically significant test used in the analysis of confusion matrixes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0" i="0" u="non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It is used to asceses the association between two groups (CIMP+, CIMP-)</a:t>
                </a:r>
                <a:endParaRPr lang="en-US" sz="1800" b="0" i="0" u="non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𝐶𝐻𝐼</m:t>
                      </m:r>
                      <m:r>
                        <a:rPr lang="en-US" sz="1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𝑚𝑒𝑎𝑛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𝑇𝑃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𝑚𝑒𝑎𝑛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′)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𝑚𝑒𝑎𝑛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𝐹𝑁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𝑚𝑒𝑎𝑛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′)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𝑚𝑒𝑎𝑛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𝐹𝑃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𝑚𝑒𝑎𝑛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′)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𝑚𝑒𝑎𝑛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𝑇𝑁</m:t>
                                  </m:r>
                                  <m:r>
                                    <a:rPr lang="en-US" sz="18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𝑚𝑒𝑎𝑛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′)</m:t>
                          </m:r>
                        </m:den>
                      </m:f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CHI squared test is very similar to fishers but is aimed more to larger datasets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This test is more used for generalization rather than exact values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Confusion Matrix </a:t>
                </a:r>
              </a:p>
              <a:p>
                <a:r>
                  <a:rPr lang="en-US" dirty="0"/>
                  <a:t>TP – A mutation occurring in a CIMP+ sample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TN – No mutation occurring in a Non-CIMP+ sample</a:t>
                </a:r>
              </a:p>
              <a:p>
                <a:r>
                  <a:rPr lang="en-US" dirty="0"/>
                  <a:t>FP – A mutation occurring in a Non-CIMP+ sample</a:t>
                </a:r>
              </a:p>
              <a:p>
                <a:r>
                  <a:rPr lang="en-US" dirty="0"/>
                  <a:t>FN – No mutation occurring in a CIMP+ sample</a:t>
                </a:r>
              </a:p>
              <a:p>
                <a:r>
                  <a:rPr lang="en-US" dirty="0"/>
                  <a:t>Foreground is the CIMP+</a:t>
                </a:r>
              </a:p>
              <a:p>
                <a:r>
                  <a:rPr lang="en-US" dirty="0"/>
                  <a:t>Background is CIMP- and CIMPi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𝑝=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((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𝑇𝑃+𝐹𝑁)!∗(𝐹𝑃+𝑇𝑁)!∗(𝑇𝑃+𝐹𝑃)!∗(𝐹𝑁+𝑇𝑁)!)/(𝑇𝑃!∗𝐹𝑁!∗ 𝐹𝑃!∗𝑇𝑁!∗𝑡𝑜𝑡𝑎𝑙!)</a:t>
                </a:r>
                <a:endPara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𝐶𝐻𝐼=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(𝑇𝑃−𝑚𝑒𝑎𝑛〖(𝑇𝑃′))〗^2)/(𝑚𝑒𝑎𝑛(𝑇𝑃′))+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(𝐹𝑁−𝑚𝑒𝑎𝑛〖(𝐹𝑁′))〗^2)/(𝑚𝑒𝑎𝑛(𝐹𝑁′))+ 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(𝐹𝑃−𝑚𝑒𝑎𝑛〖(𝐹𝑃′))〗^2)/(𝑚𝑒𝑎𝑛(𝐹𝑃′))+ 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8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(𝑇𝑁−𝑚𝑒𝑎𝑛〖(𝑇𝑁′))〗^2)/(𝑚𝑒𝑎𝑛(𝑇𝑁′))  </a:t>
                </a:r>
                <a:endPara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98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Focused on the Random forest and support vector machine due to them producing the best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mbria" panose="02040503050406030204" pitchFamily="18" charset="0"/>
                <a:cs typeface="Arial" panose="020B0604020202020204" pitchFamily="34" charset="0"/>
              </a:rPr>
              <a:t>The goal is, Given an unknown sample, can we correctly classify the sample with the classification model we produced?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2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4823-81A0-CC40-87FD-FD596FB590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3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80068F9-40BA-7643-A1DE-51DCC699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8"/>
            <a:ext cx="10067728" cy="5104767"/>
          </a:xfrm>
        </p:spPr>
        <p:txBody>
          <a:bodyPr>
            <a:normAutofit/>
          </a:bodyPr>
          <a:lstStyle>
            <a:lvl1pPr>
              <a:lnSpc>
                <a:spcPts val="7000"/>
              </a:lnSpc>
              <a:defRPr sz="7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8EC6B5-8F05-084E-8974-BA791269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FD9E1B-2D19-BB4E-8578-0D0F8DA7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6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80068F9-40BA-7643-A1DE-51DCC699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8"/>
            <a:ext cx="10067728" cy="5104767"/>
          </a:xfrm>
        </p:spPr>
        <p:txBody>
          <a:bodyPr>
            <a:normAutofit/>
          </a:bodyPr>
          <a:lstStyle>
            <a:lvl1pPr>
              <a:lnSpc>
                <a:spcPts val="7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8EC6B5-8F05-084E-8974-BA791269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FD9E1B-2D19-BB4E-8578-0D0F8DA7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B3959A4-20CB-4122-8558-25F922F9A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8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B2A6862-9E43-3F45-BC14-57A9FE05A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4790038"/>
            <a:ext cx="9896669" cy="93772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80068F9-40BA-7643-A1DE-51DCC699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8"/>
            <a:ext cx="10067728" cy="4108999"/>
          </a:xfrm>
        </p:spPr>
        <p:txBody>
          <a:bodyPr>
            <a:normAutofit/>
          </a:bodyPr>
          <a:lstStyle>
            <a:lvl1pPr>
              <a:lnSpc>
                <a:spcPts val="7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8EC6B5-8F05-084E-8974-BA791269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FD9E1B-2D19-BB4E-8578-0D0F8DA7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7BF8188-059E-4E95-9763-D9CDFCB04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7556C-D915-EC47-A507-F3F432006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10077062" cy="3894562"/>
          </a:xfrm>
        </p:spPr>
        <p:txBody>
          <a:bodyPr/>
          <a:lstStyle>
            <a:lvl1pPr>
              <a:defRPr sz="2200" b="0" i="0">
                <a:latin typeface="+mn-lt"/>
              </a:defRPr>
            </a:lvl1pPr>
            <a:lvl2pPr>
              <a:defRPr sz="2000" b="0" i="0">
                <a:solidFill>
                  <a:srgbClr val="006649"/>
                </a:solidFill>
                <a:latin typeface="+mn-lt"/>
              </a:defRPr>
            </a:lvl2pPr>
            <a:lvl3pPr>
              <a:defRPr b="0" i="0">
                <a:solidFill>
                  <a:srgbClr val="006649"/>
                </a:solidFill>
                <a:latin typeface="+mn-lt"/>
              </a:defRPr>
            </a:lvl3pPr>
            <a:lvl4pPr>
              <a:defRPr b="0" i="0">
                <a:solidFill>
                  <a:srgbClr val="006649"/>
                </a:solidFill>
                <a:latin typeface="+mn-lt"/>
              </a:defRPr>
            </a:lvl4pPr>
            <a:lvl5pPr>
              <a:defRPr b="0" i="0">
                <a:solidFill>
                  <a:srgbClr val="006649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E4E12D-3B5D-DA40-BA34-6330CDD6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5677A01-B108-DC48-A573-724476E2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2FF1E83-7CE6-A543-ADA0-7D22452B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97D8DD0-D623-49E5-8158-585DEC779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48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7556C-D915-EC47-A507-F3F432006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10077062" cy="3868683"/>
          </a:xfrm>
        </p:spPr>
        <p:txBody>
          <a:bodyPr/>
          <a:lstStyle>
            <a:lvl1pPr>
              <a:defRPr sz="2200" b="0" i="0">
                <a:latin typeface="+mn-lt"/>
              </a:defRPr>
            </a:lvl1pPr>
            <a:lvl2pPr>
              <a:defRPr sz="2000" b="0" i="0">
                <a:solidFill>
                  <a:schemeClr val="tx2"/>
                </a:solidFill>
                <a:latin typeface="+mn-lt"/>
              </a:defRPr>
            </a:lvl2pPr>
            <a:lvl3pPr>
              <a:defRPr b="0" i="0">
                <a:solidFill>
                  <a:schemeClr val="tx2"/>
                </a:solidFill>
                <a:latin typeface="+mn-lt"/>
              </a:defRPr>
            </a:lvl3pPr>
            <a:lvl4pPr>
              <a:defRPr b="0" i="0">
                <a:solidFill>
                  <a:schemeClr val="tx2"/>
                </a:solidFill>
                <a:latin typeface="+mn-lt"/>
              </a:defRPr>
            </a:lvl4pPr>
            <a:lvl5pPr>
              <a:defRPr b="0" i="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E4E12D-3B5D-DA40-BA34-6330CDD6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5677A01-B108-DC48-A573-724476E2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2FF1E83-7CE6-A543-ADA0-7D22452B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052BA-08B3-794C-9992-5F2F2E34A8BC}"/>
              </a:ext>
            </a:extLst>
          </p:cNvPr>
          <p:cNvSpPr txBox="1"/>
          <p:nvPr userDrawn="1"/>
        </p:nvSpPr>
        <p:spPr>
          <a:xfrm>
            <a:off x="1275127" y="185787"/>
            <a:ext cx="106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tx1"/>
                </a:solidFill>
                <a:latin typeface="+mj-lt"/>
              </a:rPr>
              <a:t>Continued headline for slides that share the same section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8CC6F33-8D5B-4B7A-B990-55F08A754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20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9C26-B195-A14C-9C06-92539D0A3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28" y="2103929"/>
            <a:ext cx="4974771" cy="3891429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6649"/>
                </a:solidFill>
              </a:defRPr>
            </a:lvl2pPr>
            <a:lvl3pPr>
              <a:defRPr>
                <a:solidFill>
                  <a:srgbClr val="006649"/>
                </a:solidFill>
              </a:defRPr>
            </a:lvl3pPr>
            <a:lvl4pPr>
              <a:defRPr>
                <a:solidFill>
                  <a:srgbClr val="006649"/>
                </a:solidFill>
              </a:defRPr>
            </a:lvl4pPr>
            <a:lvl5pPr>
              <a:defRPr>
                <a:solidFill>
                  <a:srgbClr val="00664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EB298-6BB5-2042-8E99-5FF29C615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03929"/>
            <a:ext cx="4974771" cy="3891429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006649"/>
                </a:solidFill>
              </a:defRPr>
            </a:lvl2pPr>
            <a:lvl3pPr>
              <a:defRPr>
                <a:solidFill>
                  <a:srgbClr val="006649"/>
                </a:solidFill>
              </a:defRPr>
            </a:lvl3pPr>
            <a:lvl4pPr>
              <a:defRPr>
                <a:solidFill>
                  <a:srgbClr val="006649"/>
                </a:solidFill>
              </a:defRPr>
            </a:lvl4pPr>
            <a:lvl5pPr>
              <a:defRPr>
                <a:solidFill>
                  <a:srgbClr val="00664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3C2FD9-A378-A140-9800-64379F9D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37D004-ABCE-DB42-9BFC-9C6FB070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46534E7-CD58-4F4D-A5FE-125B0009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823E5D4-1C43-4B8C-A5A5-A4B1A7D8E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67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7C5E-6F4D-BF45-AE18-604209EE2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1039"/>
            <a:ext cx="6720196" cy="5180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FF73-EC43-3A4A-851B-7C797987B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5029" y="2057400"/>
            <a:ext cx="372699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FA34B7-003E-8F4E-9365-0F545260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014C1D-B276-E24A-9C05-3109AD18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D3F150D-ABB7-864E-8755-60BB9203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3726996" cy="1269060"/>
          </a:xfrm>
        </p:spPr>
        <p:txBody>
          <a:bodyPr>
            <a:normAutofit/>
          </a:bodyPr>
          <a:lstStyle>
            <a:lvl1pPr>
              <a:lnSpc>
                <a:spcPts val="3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0F29282-9FD2-4E6C-983B-8F60114AB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61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04AC7-8DA5-6B4D-BB5F-C75BB72EA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35022" y="783766"/>
            <a:ext cx="5665665" cy="5113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46823A-5ACE-D44C-9DE7-515BCDEE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F419EC-B994-0B45-A542-CFD472AD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736AB55-4F93-C44B-BF9D-1D4B66FA259E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281981" y="783766"/>
            <a:ext cx="5665665" cy="5113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69DC40A-2147-43CC-B627-D4CA9BB18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54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46823A-5ACE-D44C-9DE7-515BCDEE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F419EC-B994-0B45-A542-CFD472AD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736AB55-4F93-C44B-BF9D-1D4B66FA259E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275129" y="783774"/>
            <a:ext cx="11628255" cy="51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535142D-BF9D-416A-9DE4-630CC8EEF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8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FF0EC-EF4C-A042-8378-EECB3708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B65A5-5C48-174F-A6F9-63BEEF44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B3BA462-DB09-4B1F-9F04-A0B7542D3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8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B2A6862-9E43-3F45-BC14-57A9FE05A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4790038"/>
            <a:ext cx="9896669" cy="93772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FAF7E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80068F9-40BA-7643-A1DE-51DCC699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8"/>
            <a:ext cx="10067728" cy="4108999"/>
          </a:xfrm>
        </p:spPr>
        <p:txBody>
          <a:bodyPr>
            <a:normAutofit/>
          </a:bodyPr>
          <a:lstStyle>
            <a:lvl1pPr>
              <a:lnSpc>
                <a:spcPts val="7000"/>
              </a:lnSpc>
              <a:defRPr sz="7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78EC6B5-8F05-084E-8974-BA791269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FD9E1B-2D19-BB4E-8578-0D0F8DA7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9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7556C-D915-EC47-A507-F3F432006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10077062" cy="3868683"/>
          </a:xfrm>
        </p:spPr>
        <p:txBody>
          <a:bodyPr/>
          <a:lstStyle>
            <a:lvl1pPr>
              <a:defRPr sz="2200" b="0" i="0">
                <a:latin typeface="+mn-lt"/>
              </a:defRPr>
            </a:lvl1pPr>
            <a:lvl2pPr>
              <a:defRPr sz="2000" b="0" i="0">
                <a:solidFill>
                  <a:srgbClr val="FAF7EE"/>
                </a:solidFill>
                <a:latin typeface="+mn-lt"/>
              </a:defRPr>
            </a:lvl2pPr>
            <a:lvl3pPr>
              <a:defRPr b="0" i="0">
                <a:solidFill>
                  <a:srgbClr val="FAF7EE"/>
                </a:solidFill>
                <a:latin typeface="+mn-lt"/>
              </a:defRPr>
            </a:lvl3pPr>
            <a:lvl4pPr>
              <a:defRPr b="0" i="0">
                <a:solidFill>
                  <a:srgbClr val="FAF7EE"/>
                </a:solidFill>
                <a:latin typeface="+mn-lt"/>
              </a:defRPr>
            </a:lvl4pPr>
            <a:lvl5pPr>
              <a:defRPr b="0" i="0">
                <a:solidFill>
                  <a:srgbClr val="FAF7E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E4E12D-3B5D-DA40-BA34-6330CDD6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5677A01-B108-DC48-A573-724476E2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2FF1E83-7CE6-A543-ADA0-7D22452B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7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7556C-D915-EC47-A507-F3F432006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10077062" cy="3868683"/>
          </a:xfrm>
        </p:spPr>
        <p:txBody>
          <a:bodyPr/>
          <a:lstStyle>
            <a:lvl1pPr>
              <a:defRPr sz="2200" b="0" i="0">
                <a:latin typeface="+mn-lt"/>
              </a:defRPr>
            </a:lvl1pPr>
            <a:lvl2pPr>
              <a:defRPr sz="2000" b="0" i="0">
                <a:solidFill>
                  <a:srgbClr val="FAF7EE"/>
                </a:solidFill>
                <a:latin typeface="+mn-lt"/>
              </a:defRPr>
            </a:lvl2pPr>
            <a:lvl3pPr>
              <a:defRPr b="0" i="0">
                <a:solidFill>
                  <a:srgbClr val="FAF7EE"/>
                </a:solidFill>
                <a:latin typeface="+mn-lt"/>
              </a:defRPr>
            </a:lvl3pPr>
            <a:lvl4pPr>
              <a:defRPr b="0" i="0">
                <a:solidFill>
                  <a:srgbClr val="FAF7EE"/>
                </a:solidFill>
                <a:latin typeface="+mn-lt"/>
              </a:defRPr>
            </a:lvl4pPr>
            <a:lvl5pPr>
              <a:defRPr b="0" i="0">
                <a:solidFill>
                  <a:srgbClr val="FAF7E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E4E12D-3B5D-DA40-BA34-6330CDD6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5677A01-B108-DC48-A573-724476E2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2FF1E83-7CE6-A543-ADA0-7D22452B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052BA-08B3-794C-9992-5F2F2E34A8BC}"/>
              </a:ext>
            </a:extLst>
          </p:cNvPr>
          <p:cNvSpPr txBox="1"/>
          <p:nvPr userDrawn="1"/>
        </p:nvSpPr>
        <p:spPr>
          <a:xfrm>
            <a:off x="1275127" y="185787"/>
            <a:ext cx="106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2"/>
                </a:solidFill>
                <a:latin typeface="+mj-lt"/>
              </a:rPr>
              <a:t>Continued headline for slides that share the same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9612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9C26-B195-A14C-9C06-92539D0A3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28" y="2103929"/>
            <a:ext cx="4974771" cy="3874177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FAF7EE"/>
                </a:solidFill>
              </a:defRPr>
            </a:lvl2pPr>
            <a:lvl3pPr>
              <a:defRPr>
                <a:solidFill>
                  <a:srgbClr val="FAF7EE"/>
                </a:solidFill>
              </a:defRPr>
            </a:lvl3pPr>
            <a:lvl4pPr>
              <a:defRPr>
                <a:solidFill>
                  <a:srgbClr val="FAF7EE"/>
                </a:solidFill>
              </a:defRPr>
            </a:lvl4pPr>
            <a:lvl5pPr>
              <a:defRPr>
                <a:solidFill>
                  <a:srgbClr val="FAF7E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EB298-6BB5-2042-8E99-5FF29C615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03929"/>
            <a:ext cx="4974771" cy="3874177"/>
          </a:xfrm>
        </p:spPr>
        <p:txBody>
          <a:bodyPr/>
          <a:lstStyle>
            <a:lvl1pPr>
              <a:defRPr sz="2200"/>
            </a:lvl1pPr>
            <a:lvl2pPr>
              <a:defRPr>
                <a:solidFill>
                  <a:srgbClr val="FAF7EE"/>
                </a:solidFill>
              </a:defRPr>
            </a:lvl2pPr>
            <a:lvl3pPr>
              <a:defRPr>
                <a:solidFill>
                  <a:srgbClr val="FAF7EE"/>
                </a:solidFill>
              </a:defRPr>
            </a:lvl3pPr>
            <a:lvl4pPr>
              <a:defRPr>
                <a:solidFill>
                  <a:srgbClr val="FAF7EE"/>
                </a:solidFill>
              </a:defRPr>
            </a:lvl4pPr>
            <a:lvl5pPr>
              <a:defRPr>
                <a:solidFill>
                  <a:srgbClr val="FAF7E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D3C2FD9-A378-A140-9800-64379F9D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37D004-ABCE-DB42-9BFC-9C6FB070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46534E7-CD58-4F4D-A5FE-125B0009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16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7C5E-6F4D-BF45-AE18-604209EE2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1039"/>
            <a:ext cx="6720196" cy="5180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FF73-EC43-3A4A-851B-7C797987B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5029" y="2057400"/>
            <a:ext cx="372699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FA34B7-003E-8F4E-9365-0F545260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014C1D-B276-E24A-9C05-3109AD18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D3F150D-ABB7-864E-8755-60BB9203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3726996" cy="1269060"/>
          </a:xfrm>
        </p:spPr>
        <p:txBody>
          <a:bodyPr>
            <a:normAutofit/>
          </a:bodyPr>
          <a:lstStyle>
            <a:lvl1pPr>
              <a:lnSpc>
                <a:spcPts val="3000"/>
              </a:lnSpc>
              <a:defRPr sz="32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285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04AC7-8DA5-6B4D-BB5F-C75BB72EA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35022" y="783766"/>
            <a:ext cx="5665665" cy="5113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46823A-5ACE-D44C-9DE7-515BCDEE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F419EC-B994-0B45-A542-CFD472AD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736AB55-4F93-C44B-BF9D-1D4B66FA259E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281981" y="783766"/>
            <a:ext cx="5665665" cy="5113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4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C46823A-5ACE-D44C-9DE7-515BCDEE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F419EC-B994-0B45-A542-CFD472AD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736AB55-4F93-C44B-BF9D-1D4B66FA259E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275129" y="783774"/>
            <a:ext cx="11628255" cy="51131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1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FF0EC-EF4C-A042-8378-EECB3708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B65A5-5C48-174F-A6F9-63BEEF44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5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518D3-0EB2-B54D-A090-F2CE58EF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10067728" cy="12690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7C963-C9D4-0D49-A999-206A24669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2118049"/>
            <a:ext cx="10067729" cy="381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C0C15E0-FC37-6044-8B98-5F49A1E55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0267" y="6356350"/>
            <a:ext cx="2892491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spc="100" baseline="0">
                <a:solidFill>
                  <a:srgbClr val="FAF7EE"/>
                </a:solidFill>
                <a:latin typeface="P22 Mackinac Pro Medium" panose="02000000000000000000" pitchFamily="2" charset="77"/>
                <a:ea typeface="P22 Mackinac Pro Medium" panose="02000000000000000000" pitchFamily="2" charset="77"/>
              </a:defRPr>
            </a:lvl1pPr>
          </a:lstStyle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D27BDD3-0222-E346-83FF-DD84E9303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1" y="6356350"/>
            <a:ext cx="798544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 b="0" i="0" spc="100" baseline="0">
                <a:solidFill>
                  <a:schemeClr val="bg1"/>
                </a:solidFill>
                <a:latin typeface="P22 Mackinac Pro Medium" panose="02000000000000000000" pitchFamily="2" charset="77"/>
                <a:ea typeface="P22 Mackinac Pro Medium" panose="02000000000000000000" pitchFamily="2" charset="77"/>
              </a:defRPr>
            </a:lvl1pPr>
          </a:lstStyle>
          <a:p>
            <a:r>
              <a:rPr lang="en-US"/>
              <a:t>Russ College of Engineering - EECS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5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70" r:id="rId4"/>
    <p:sldLayoutId id="2147483652" r:id="rId5"/>
    <p:sldLayoutId id="2147483656" r:id="rId6"/>
    <p:sldLayoutId id="2147483658" r:id="rId7"/>
    <p:sldLayoutId id="2147483659" r:id="rId8"/>
    <p:sldLayoutId id="2147483655" r:id="rId9"/>
  </p:sldLayoutIdLst>
  <p:hf hd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0" i="0" kern="1200">
          <a:solidFill>
            <a:srgbClr val="FAF7EE"/>
          </a:solidFill>
          <a:latin typeface="+mj-lt"/>
          <a:ea typeface="P22 Mackinac Pro Book" panose="02000000000000000000" pitchFamily="2" charset="7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518D3-0EB2-B54D-A090-F2CE58EF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10067728" cy="12690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7C963-C9D4-0D49-A999-206A24669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2118049"/>
            <a:ext cx="10067729" cy="387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C0C15E0-FC37-6044-8B98-5F49A1E55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0267" y="6356350"/>
            <a:ext cx="2892491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 spc="100" baseline="0">
                <a:solidFill>
                  <a:srgbClr val="124735"/>
                </a:solidFill>
                <a:latin typeface="P22 Mackinac Pro Medium" panose="02000000000000000000" pitchFamily="2" charset="77"/>
                <a:ea typeface="P22 Mackinac Pro Medium" panose="02000000000000000000" pitchFamily="2" charset="77"/>
              </a:defRPr>
            </a:lvl1pPr>
          </a:lstStyle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D27BDD3-0222-E346-83FF-DD84E9303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1" y="6356350"/>
            <a:ext cx="798544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 b="0" i="0" spc="100" baseline="0">
                <a:solidFill>
                  <a:srgbClr val="124735"/>
                </a:solidFill>
                <a:latin typeface="P22 Mackinac Pro Medium" panose="02000000000000000000" pitchFamily="2" charset="77"/>
                <a:ea typeface="P22 Mackinac Pro Medium" panose="02000000000000000000" pitchFamily="2" charset="77"/>
              </a:defRPr>
            </a:lvl1pPr>
          </a:lstStyle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4E955-1977-4ACE-A863-B071AE3FA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0000"/>
                </a:solidFill>
              </a:defRPr>
            </a:lvl1pPr>
          </a:lstStyle>
          <a:p>
            <a:fld id="{229AC51F-8243-4E19-9C18-2C70054FC5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4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1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0" i="0" kern="1200">
          <a:solidFill>
            <a:srgbClr val="006649"/>
          </a:solidFill>
          <a:latin typeface="+mj-lt"/>
          <a:ea typeface="P22 Mackinac Pro Book" panose="02000000000000000000" pitchFamily="2" charset="7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664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664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664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664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google.com/imgres?imgurl=https%3A%2F%2Fres.cloudinary.com%2Fgrohealth%2Fimage%2Fupload%2Fv1583750746%2FDCUK%2FContent%2FiStock-8972386101.jpg&amp;imgrefurl=https%3A%2F%2Fwww.diabetes.co.uk%2Fdiabetes-complications%2Fgastric-problems-and-diabetes.html&amp;tbnid=W7YEdF1V9E332M&amp;vet=12ahUKEwiBv_Gg5qz2AhVMs2oFHewZAJcQMygAegUIARDTAQ..i&amp;docid=IliUMgn_Sij0vM&amp;w=3840&amp;h=2160&amp;q=Gastric&amp;client=firefox-b-1-d&amp;ved=2ahUKEwiBv_Gg5qz2AhVMs2oFHewZAJcQMygAegUIARDTAQ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6E7D83E5-38E2-BC46-9165-635F485C9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Jonathan Feige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A49B078-616A-4948-A0E2-47AA03ED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effectLst/>
                <a:latin typeface="Cambria" panose="02040503050406030204" pitchFamily="18" charset="0"/>
                <a:ea typeface="Arial" panose="020B0604020202020204" pitchFamily="34" charset="0"/>
              </a:rPr>
              <a:t>Performance of somatic mutations in the classification of endometrial carcinomas with CpG island methylator phenotype</a:t>
            </a:r>
            <a:endParaRPr lang="en-US" sz="4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A06260-4270-EC45-B116-F264AD25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EDDBA-CA73-D944-950A-61D62AE8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Russ College of Engineering - EECS</a:t>
            </a:r>
          </a:p>
        </p:txBody>
      </p:sp>
    </p:spTree>
    <p:extLst>
      <p:ext uri="{BB962C8B-B14F-4D97-AF65-F5344CB8AC3E}">
        <p14:creationId xmlns:p14="http://schemas.microsoft.com/office/powerpoint/2010/main" val="95864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1A2DA4-F988-43B7-BAF3-67E36EB5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2498271" cy="1269060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086C0-2ACE-4E61-B89C-8E15D1A0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16BE-E506-43D4-8D1A-F7383B62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0A86CC-9C4F-4553-B50B-F0769EF24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 descr="A picture containing text, sign, parking, screenshot&#10;&#10;Description automatically generated">
            <a:extLst>
              <a:ext uri="{FF2B5EF4-FFF2-40B4-BE49-F238E27FC236}">
                <a16:creationId xmlns:a16="http://schemas.microsoft.com/office/drawing/2014/main" id="{7BD52604-29C9-4A51-8D7E-CD630323D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536" y="550718"/>
            <a:ext cx="5120222" cy="5136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71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7008A30-25FC-4068-9A26-0C90EBC50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1681" y="1605114"/>
            <a:ext cx="4807783" cy="12690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BF23FD-25C9-483E-A674-ED03AA9D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10067728" cy="734861"/>
          </a:xfrm>
        </p:spPr>
        <p:txBody>
          <a:bodyPr/>
          <a:lstStyle/>
          <a:p>
            <a:r>
              <a:rPr lang="en-US" dirty="0"/>
              <a:t>Parameter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99CFE-BE2E-4D4F-8EE6-D137F87D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2C12-CDAB-4C36-B0D5-B6DC4A4C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FC3CB-E7C7-4AD1-9C00-9005C7307DED}"/>
              </a:ext>
            </a:extLst>
          </p:cNvPr>
          <p:cNvSpPr txBox="1"/>
          <p:nvPr/>
        </p:nvSpPr>
        <p:spPr>
          <a:xfrm>
            <a:off x="1045029" y="1623967"/>
            <a:ext cx="56849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Sklearn’s GridsearchCV a dictionary is made of parameters and all setting that we want to explore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grid search then produces all possible combinations of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best parameters change based on the mutational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example: RF, CHI &gt; 3.86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500, auto, 0.5, gini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~90%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RF, p-value &lt;= 0.005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50, auto, 0.5, entropy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~89% accuracy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346F769-AB93-4B55-855C-78184BC06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24" y="3983827"/>
            <a:ext cx="4644994" cy="11960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9EAC35-1C09-4600-83B1-D077A11E3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59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D9B98-E3BF-4317-9CE8-CCD90487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99" y="136525"/>
            <a:ext cx="10067728" cy="797565"/>
          </a:xfrm>
        </p:spPr>
        <p:txBody>
          <a:bodyPr/>
          <a:lstStyle/>
          <a:p>
            <a:r>
              <a:rPr lang="en-US" dirty="0"/>
              <a:t>The mutations can predict CIMP status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BB2E7-3875-40DA-91B8-A9A21337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731CB-1872-4489-8A42-C83C4353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0384864-93FD-46A2-83A0-AC8F0B9A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24" y="850856"/>
            <a:ext cx="4638241" cy="2578144"/>
          </a:xfrm>
          <a:prstGeom prst="rect">
            <a:avLst/>
          </a:prstGeom>
          <a:noFill/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7699170-AD2B-4235-B3F1-F9AF70343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534" y="855337"/>
            <a:ext cx="5109573" cy="2691559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4C6F855-6877-43EF-946C-E28CD4832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37" y="3625649"/>
            <a:ext cx="4562528" cy="24843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F4DEB803-8252-4209-BC04-C1DD3C28F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062" y="3524263"/>
            <a:ext cx="5109573" cy="27186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6B141-3ACC-404B-B754-4F95811A9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BC3ED0-55C2-4C70-B9EF-5B208661F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121" y="3431605"/>
            <a:ext cx="1686160" cy="190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455462-449A-4308-8056-2FC7B686A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768" y="3333736"/>
            <a:ext cx="1686160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30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6061E1B-EF0A-4C8B-872B-99DCAC7B6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128" y="423628"/>
            <a:ext cx="6720196" cy="4992688"/>
          </a:xfrm>
          <a:prstGeom prst="rect">
            <a:avLst/>
          </a:prstGeom>
          <a:noFill/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D921827E-6A58-7F4E-977F-3B688EE06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5029" y="2057400"/>
            <a:ext cx="3726996" cy="3811588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is the highest performing supervised machine learning model for this data set, (~90% accuracy)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result alone shows a connection between CIMP and the mutations that occur within the cancer cell.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random forest is chosen for its interpretability due to the gini index assigned to each mutation per classification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CEEA-6A54-6647-ACD2-4A7EA0B2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0267" y="6356350"/>
            <a:ext cx="289249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MAR 17,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7A7B-7DBC-EA4E-B80F-A1578885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951" y="6356350"/>
            <a:ext cx="79854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Russ College of Engineering - EECS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1AC52-5294-934F-B7CD-F5C944CD3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3726996" cy="1269060"/>
          </a:xfrm>
        </p:spPr>
        <p:txBody>
          <a:bodyPr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5670E6-B6BA-4B6C-9EAD-3784F2CE8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C520A-779A-4616-9C90-EF2AA7909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449" y="5416316"/>
            <a:ext cx="3231340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39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1C906-CECA-495A-810B-A5C673A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10067728" cy="74542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3146E-68BC-4AE2-9A9E-8E77108C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DF785-A56D-49AB-AB39-CF347F42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739C97B8-3F4C-4370-8506-D7086D4D0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694526"/>
              </p:ext>
            </p:extLst>
          </p:nvPr>
        </p:nvGraphicFramePr>
        <p:xfrm>
          <a:off x="3316051" y="428120"/>
          <a:ext cx="8127999" cy="531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599">
                  <a:extLst>
                    <a:ext uri="{9D8B030D-6E8A-4147-A177-3AD203B41FA5}">
                      <a16:colId xmlns:a16="http://schemas.microsoft.com/office/drawing/2014/main" val="3310488658"/>
                    </a:ext>
                  </a:extLst>
                </a:gridCol>
                <a:gridCol w="683623">
                  <a:extLst>
                    <a:ext uri="{9D8B030D-6E8A-4147-A177-3AD203B41FA5}">
                      <a16:colId xmlns:a16="http://schemas.microsoft.com/office/drawing/2014/main" val="2095356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5853676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11155645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6971701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09800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98753562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99883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85562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Separator 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Sensitivity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Included Muts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2901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Chi&gt;3.84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0.833333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0.959459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755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Pval&lt;0.005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0.794118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110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Chi&gt;15.36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0.822917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0.922078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338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Pval&lt;0.01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0.654867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0.963504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159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TP3_FP0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0.576923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7787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Pval&lt;0.05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0.683333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0.946154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662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FP&lt;=2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0.543689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0.979592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616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TP4_FP0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0.530435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601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Chi&gt;7.68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0.663934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0.882813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093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TP5_FP0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0.504425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743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FP&lt;=1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0.986667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859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0.587719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0.919118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14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FP=0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0.427184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528962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24C17-9C2D-489C-9A71-8F5F1EE19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9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venn diagram&#10;&#10;Description automatically generated">
            <a:extLst>
              <a:ext uri="{FF2B5EF4-FFF2-40B4-BE49-F238E27FC236}">
                <a16:creationId xmlns:a16="http://schemas.microsoft.com/office/drawing/2014/main" id="{849A2A80-0F34-4713-81FF-5295075F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175"/>
            <a:ext cx="5602512" cy="40182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EB565-502C-4713-87EA-012E8B6D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15422-B4B2-4824-B3A4-535449CF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CEE40-FF61-434E-A985-C9A0076F2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52C529-63E6-49EA-81EE-82F1FD8350AD}"/>
              </a:ext>
            </a:extLst>
          </p:cNvPr>
          <p:cNvSpPr/>
          <p:nvPr/>
        </p:nvSpPr>
        <p:spPr>
          <a:xfrm>
            <a:off x="2734147" y="3250194"/>
            <a:ext cx="407406" cy="452673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AB49E4-D332-461C-A8BB-E0AEE4AB1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029934"/>
              </p:ext>
            </p:extLst>
          </p:nvPr>
        </p:nvGraphicFramePr>
        <p:xfrm>
          <a:off x="5963836" y="1969317"/>
          <a:ext cx="3810000" cy="34671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91057871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9360735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AFF1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ABHD13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047395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CDC25A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ARF5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734117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DENND1C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BTBD11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098742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HAS2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CNTLN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23769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KCNA4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DDX3X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18421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MAGI1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ELOVL5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21397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MESDC1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GRHL3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42978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PCDH9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MAPK1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61000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RSBN1L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PLXND1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83257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u="none" strike="noStrike">
                          <a:solidFill>
                            <a:srgbClr val="FF0000"/>
                          </a:solidFill>
                          <a:effectLst/>
                        </a:rPr>
                        <a:t>SLC44A1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PXDN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47496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SIKE1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71996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TCEAL1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430559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ZMIZ1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Proxima Nova" panose="020B060402020202020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847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75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9EB8CB8-5E4C-4D62-BDEA-3DF3D71B6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4280" y="681039"/>
            <a:ext cx="6350352" cy="5180012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C2340-811D-4D96-95D6-72FC44D5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0267" y="6356350"/>
            <a:ext cx="2892491" cy="365125"/>
          </a:xfrm>
        </p:spPr>
        <p:txBody>
          <a:bodyPr anchor="ctr">
            <a:normAutofit/>
          </a:bodyPr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BC386-0062-465D-AF4D-9D3FBD56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951" y="6356350"/>
            <a:ext cx="7985449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B28305-ADD3-436E-A2E2-A1ED5C74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3726996" cy="809433"/>
          </a:xfrm>
        </p:spPr>
        <p:txBody>
          <a:bodyPr anchor="b">
            <a:norm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2F104-F7A4-447B-A8E8-94ADE28A160D}"/>
              </a:ext>
            </a:extLst>
          </p:cNvPr>
          <p:cNvSpPr txBox="1"/>
          <p:nvPr/>
        </p:nvSpPr>
        <p:spPr>
          <a:xfrm>
            <a:off x="1045029" y="1764792"/>
            <a:ext cx="39651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prove that the classification model is not overfit to the TCGA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validation sets were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Uterine (Validation):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ICGC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Elnitski Cell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Non-uterine (Pan-Cancer):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TCGA Colorectal Cancer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TCGA Gastric 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TCGA classification model can accurately classify other datasets, this will help prove the model's functionality.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2FD100-7BCE-4EB9-8208-D08765768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1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 descr="Chart, background pattern&#10;&#10;Description automatically generated">
            <a:extLst>
              <a:ext uri="{FF2B5EF4-FFF2-40B4-BE49-F238E27FC236}">
                <a16:creationId xmlns:a16="http://schemas.microsoft.com/office/drawing/2014/main" id="{91A1A4AE-5F5B-437B-BBD3-528DE467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847" y="2022644"/>
            <a:ext cx="5024226" cy="389413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10673-2FF1-4163-A8D9-28F2C541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5940802" cy="3894562"/>
          </a:xfrm>
        </p:spPr>
        <p:txBody>
          <a:bodyPr>
            <a:normAutofit/>
          </a:bodyPr>
          <a:lstStyle/>
          <a:p>
            <a:r>
              <a:rPr lang="en-US" dirty="0"/>
              <a:t>ICGC statistics</a:t>
            </a:r>
          </a:p>
          <a:p>
            <a:pPr lvl="1"/>
            <a:r>
              <a:rPr lang="en-US" dirty="0"/>
              <a:t>Samples: 38</a:t>
            </a:r>
          </a:p>
          <a:p>
            <a:pPr lvl="2"/>
            <a:r>
              <a:rPr lang="en-US" dirty="0"/>
              <a:t>CIMP+: 9</a:t>
            </a:r>
          </a:p>
          <a:p>
            <a:pPr lvl="2"/>
            <a:r>
              <a:rPr lang="en-US" dirty="0"/>
              <a:t>CIMP-: 21</a:t>
            </a:r>
          </a:p>
          <a:p>
            <a:pPr lvl="2"/>
            <a:r>
              <a:rPr lang="en-US" dirty="0"/>
              <a:t>CIMPi: 8</a:t>
            </a:r>
          </a:p>
          <a:p>
            <a:pPr lvl="1"/>
            <a:r>
              <a:rPr lang="en-US" dirty="0"/>
              <a:t>Mutation Overlap:28</a:t>
            </a:r>
          </a:p>
          <a:p>
            <a:pPr lvl="1"/>
            <a:r>
              <a:rPr lang="en-US" dirty="0"/>
              <a:t>Peak accuracy: 80.1%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39CC3F-3DCD-4A35-ADB1-128F8E46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CIMP Classification for Unclassified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FBF2-6496-49D9-B4AF-951AA35A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A6E44-BF61-4190-B738-42BEBFC9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5C41FC-9879-44AE-869B-B93DBE11C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005" y="2751791"/>
            <a:ext cx="3113043" cy="24539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5AEF02-909A-46E0-BDD6-FDE676DBF538}"/>
              </a:ext>
            </a:extLst>
          </p:cNvPr>
          <p:cNvSpPr/>
          <p:nvPr/>
        </p:nvSpPr>
        <p:spPr>
          <a:xfrm>
            <a:off x="11250219" y="3906222"/>
            <a:ext cx="548105" cy="368748"/>
          </a:xfrm>
          <a:prstGeom prst="ellips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B2EBCE-E794-42A4-953F-C097341EB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06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94E4192-FFEA-47A2-BDEB-982BB5457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" t="8368" r="13853"/>
          <a:stretch/>
        </p:blipFill>
        <p:spPr>
          <a:xfrm>
            <a:off x="4287423" y="2443974"/>
            <a:ext cx="4458854" cy="311485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8945F68-F6C4-4886-8C20-32E911018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535" y="2443974"/>
            <a:ext cx="3285321" cy="258975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22A31-73A0-473E-A901-1DCB91EA6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Elnitski Lab cell line statistics</a:t>
            </a:r>
          </a:p>
          <a:p>
            <a:pPr lvl="1"/>
            <a:r>
              <a:rPr lang="en-US" dirty="0"/>
              <a:t>Samples: 20</a:t>
            </a:r>
          </a:p>
          <a:p>
            <a:pPr lvl="2"/>
            <a:r>
              <a:rPr lang="en-US" dirty="0"/>
              <a:t>CIMP+: 8</a:t>
            </a:r>
          </a:p>
          <a:p>
            <a:pPr lvl="2"/>
            <a:r>
              <a:rPr lang="en-US" dirty="0"/>
              <a:t>CIMP-: 6</a:t>
            </a:r>
          </a:p>
          <a:p>
            <a:pPr lvl="2"/>
            <a:r>
              <a:rPr lang="en-US" dirty="0"/>
              <a:t>CIMPi: 6</a:t>
            </a:r>
          </a:p>
          <a:p>
            <a:pPr lvl="1"/>
            <a:r>
              <a:rPr lang="en-US" dirty="0"/>
              <a:t>Mutation Overlap: 345</a:t>
            </a:r>
          </a:p>
          <a:p>
            <a:pPr lvl="1"/>
            <a:r>
              <a:rPr lang="en-US" dirty="0"/>
              <a:t>Peak accuracy: 78.9%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A994-9398-4F27-A9AA-9C8BC21E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CIMP Classification for Unclassified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1755-58FE-4BE0-837D-8E569797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A336F-7AB2-443F-8E1E-21364320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7D6056-BD14-49A8-A739-7AD23F1BE245}"/>
              </a:ext>
            </a:extLst>
          </p:cNvPr>
          <p:cNvSpPr/>
          <p:nvPr/>
        </p:nvSpPr>
        <p:spPr>
          <a:xfrm>
            <a:off x="11093862" y="3752151"/>
            <a:ext cx="704462" cy="278213"/>
          </a:xfrm>
          <a:prstGeom prst="ellips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DC3B15-D7F1-4EC8-A422-530E96CF4BC5}"/>
              </a:ext>
            </a:extLst>
          </p:cNvPr>
          <p:cNvSpPr/>
          <p:nvPr/>
        </p:nvSpPr>
        <p:spPr>
          <a:xfrm>
            <a:off x="8670535" y="3843318"/>
            <a:ext cx="563680" cy="309906"/>
          </a:xfrm>
          <a:prstGeom prst="ellips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8E095-EDA9-4FD5-B344-8ED18A587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5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921827E-6A58-7F4E-977F-3B688EE06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5823097" cy="3894562"/>
          </a:xfrm>
        </p:spPr>
        <p:txBody>
          <a:bodyPr>
            <a:normAutofit/>
          </a:bodyPr>
          <a:lstStyle/>
          <a:p>
            <a:r>
              <a:rPr lang="en-US" dirty="0"/>
              <a:t>Two validation Sets were used form TCGA</a:t>
            </a:r>
          </a:p>
          <a:p>
            <a:pPr lvl="1"/>
            <a:r>
              <a:rPr lang="en-US" dirty="0"/>
              <a:t>Colorectal Cancer</a:t>
            </a:r>
          </a:p>
          <a:p>
            <a:pPr lvl="1"/>
            <a:r>
              <a:rPr lang="en-US" dirty="0"/>
              <a:t>Gastric Cancer</a:t>
            </a:r>
          </a:p>
          <a:p>
            <a:r>
              <a:rPr lang="en-US" dirty="0"/>
              <a:t>Colorectal Cancer Statistics</a:t>
            </a:r>
          </a:p>
          <a:p>
            <a:pPr lvl="1"/>
            <a:r>
              <a:rPr lang="en-US" dirty="0"/>
              <a:t>Samples: 360</a:t>
            </a:r>
          </a:p>
          <a:p>
            <a:pPr lvl="2"/>
            <a:r>
              <a:rPr lang="en-US" dirty="0"/>
              <a:t>CIMP+: 110</a:t>
            </a:r>
          </a:p>
          <a:p>
            <a:pPr lvl="2"/>
            <a:r>
              <a:rPr lang="en-US" dirty="0"/>
              <a:t>CIMP-: 120</a:t>
            </a:r>
          </a:p>
          <a:p>
            <a:pPr lvl="2"/>
            <a:r>
              <a:rPr lang="en-US" dirty="0"/>
              <a:t>CIMPi: 130</a:t>
            </a:r>
          </a:p>
          <a:p>
            <a:pPr lvl="1"/>
            <a:r>
              <a:rPr lang="en-US" dirty="0"/>
              <a:t>Mutation Overlap: 540</a:t>
            </a:r>
          </a:p>
          <a:p>
            <a:pPr lvl="1"/>
            <a:r>
              <a:rPr lang="en-US" dirty="0"/>
              <a:t>Peak accuracy: 81.0%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1AC52-5294-934F-B7CD-F5C944CD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TCGA Data</a:t>
            </a:r>
            <a:br>
              <a:rPr lang="en-US" dirty="0"/>
            </a:b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6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Sánchez-Vega et. al, 2015)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CEEA-6A54-6647-ACD2-4A7EA0B2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7A7B-7DBC-EA4E-B80F-A1578885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D9D13D5-21FD-4FA2-9EA4-B2FEBB5A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217" y="2145465"/>
            <a:ext cx="3305783" cy="31964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FF44A-8F32-45FC-BB4B-8C8D8D516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EBA19008-2B28-4FB6-8738-85BFA59CF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048" y="2588945"/>
            <a:ext cx="2645870" cy="27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921827E-6A58-7F4E-977F-3B688EE06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10058399" cy="3894562"/>
          </a:xfrm>
        </p:spPr>
        <p:txBody>
          <a:bodyPr/>
          <a:lstStyle/>
          <a:p>
            <a:r>
              <a:rPr lang="en-US" sz="2600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Endometrial carcinoma is the 4th most common cancer in women in the US, with approximately 66,000 cases per year.</a:t>
            </a:r>
          </a:p>
          <a:p>
            <a:endParaRPr lang="en-US" sz="2600" dirty="0">
              <a:effectLst/>
              <a:latin typeface="Cambria" panose="020405030504060302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Cambria" panose="02040503050406030204" pitchFamily="18" charset="0"/>
                <a:cs typeface="Arial" panose="020B0604020202020204" pitchFamily="34" charset="0"/>
              </a:rPr>
              <a:t>Individuals with endometrial carcinoma have ~30% fatality rate.</a:t>
            </a:r>
          </a:p>
          <a:p>
            <a:endParaRPr lang="en-US" sz="26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Cambria" panose="02040503050406030204" pitchFamily="18" charset="0"/>
                <a:cs typeface="Arial" panose="020B0604020202020204" pitchFamily="34" charset="0"/>
              </a:rPr>
              <a:t>Individuals that are CpG island Methylator Phenotype positive (CIMP+) tend to tend to be non-responsive to chemotherapies in late-stage tumors compared to those who are CIMP-.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1AC52-5294-934F-B7CD-F5C944CD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CEEA-6A54-6647-ACD2-4A7EA0B2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7A7B-7DBC-EA4E-B80F-A1578885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B86905-E725-4B78-8C48-1E27A81CE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93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2706A7-2569-4DEF-9D2F-0FE5E48D9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5639050" cy="3894562"/>
          </a:xfrm>
        </p:spPr>
        <p:txBody>
          <a:bodyPr/>
          <a:lstStyle/>
          <a:p>
            <a:r>
              <a:rPr lang="en-US" dirty="0"/>
              <a:t>Gastric Cancer Statistics</a:t>
            </a:r>
          </a:p>
          <a:p>
            <a:pPr lvl="1"/>
            <a:r>
              <a:rPr lang="en-US" dirty="0"/>
              <a:t>Samples: 256</a:t>
            </a:r>
          </a:p>
          <a:p>
            <a:pPr lvl="2"/>
            <a:r>
              <a:rPr lang="en-US" dirty="0"/>
              <a:t>CIMP+: 56</a:t>
            </a:r>
          </a:p>
          <a:p>
            <a:pPr lvl="2"/>
            <a:r>
              <a:rPr lang="en-US" dirty="0"/>
              <a:t>CIMP-: 106</a:t>
            </a:r>
          </a:p>
          <a:p>
            <a:pPr lvl="2"/>
            <a:r>
              <a:rPr lang="en-US" dirty="0"/>
              <a:t>CIMPi: 94</a:t>
            </a:r>
          </a:p>
          <a:p>
            <a:pPr lvl="1"/>
            <a:r>
              <a:rPr lang="en-US" dirty="0"/>
              <a:t>Mutation Overlap: 215</a:t>
            </a:r>
          </a:p>
          <a:p>
            <a:pPr lvl="1"/>
            <a:r>
              <a:rPr lang="en-US" dirty="0"/>
              <a:t>Peak accuracy: 80.6%</a:t>
            </a:r>
          </a:p>
          <a:p>
            <a:r>
              <a:rPr lang="en-US" dirty="0"/>
              <a:t>Each cancer classifying at a high accuracy shows that the mutations have a strong linkage to the CIMP phenotype.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07A27-D8C7-49E8-8F87-87348FA0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TCGA Data</a:t>
            </a:r>
            <a:br>
              <a:rPr lang="en-US" dirty="0"/>
            </a:b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6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Sánchez-Vega et. al, 2015)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7FD4D-946F-469C-B007-E1032B7D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706ED-2455-4E3B-9AAE-3933DA4D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pic>
        <p:nvPicPr>
          <p:cNvPr id="6" name="Picture 4" descr="Gastric Problems - Symptoms, Treatment and Prevention of Stomach Problems">
            <a:hlinkClick r:id="rId2"/>
            <a:extLst>
              <a:ext uri="{FF2B5EF4-FFF2-40B4-BE49-F238E27FC236}">
                <a16:creationId xmlns:a16="http://schemas.microsoft.com/office/drawing/2014/main" id="{0970A403-94E6-4179-9B89-AA63C2B27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6" r="17467"/>
          <a:stretch/>
        </p:blipFill>
        <p:spPr bwMode="auto">
          <a:xfrm>
            <a:off x="8689213" y="2339707"/>
            <a:ext cx="2542667" cy="217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9AED22-298E-4292-A7A6-B96119C098D4}"/>
              </a:ext>
            </a:extLst>
          </p:cNvPr>
          <p:cNvSpPr txBox="1"/>
          <p:nvPr/>
        </p:nvSpPr>
        <p:spPr>
          <a:xfrm>
            <a:off x="11231880" y="3659488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Gastric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240183-19B9-450D-A4D9-D8DE35D5BC5D}"/>
              </a:ext>
            </a:extLst>
          </p:cNvPr>
          <p:cNvCxnSpPr>
            <a:cxnSpLocks/>
          </p:cNvCxnSpPr>
          <p:nvPr/>
        </p:nvCxnSpPr>
        <p:spPr>
          <a:xfrm flipH="1" flipV="1">
            <a:off x="10637520" y="3818821"/>
            <a:ext cx="676656" cy="16189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27290-9B95-4041-9301-BC5397D16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498B7B-45FE-4B92-BE95-D56D1440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887" y="1852301"/>
            <a:ext cx="2631030" cy="28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2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1A96F-7F2E-4A3D-BDE8-0E5D9DF0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3169-F0FB-47F8-8B1B-766E3CCB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E6E3A8-9652-4CF4-ACD6-487748E89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099552"/>
              </p:ext>
            </p:extLst>
          </p:nvPr>
        </p:nvGraphicFramePr>
        <p:xfrm>
          <a:off x="6689558" y="876381"/>
          <a:ext cx="5316514" cy="510523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70821">
                  <a:extLst>
                    <a:ext uri="{9D8B030D-6E8A-4147-A177-3AD203B41FA5}">
                      <a16:colId xmlns:a16="http://schemas.microsoft.com/office/drawing/2014/main" val="683068704"/>
                    </a:ext>
                  </a:extLst>
                </a:gridCol>
                <a:gridCol w="745693">
                  <a:extLst>
                    <a:ext uri="{9D8B030D-6E8A-4147-A177-3AD203B41FA5}">
                      <a16:colId xmlns:a16="http://schemas.microsoft.com/office/drawing/2014/main" val="2385762673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Mutations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P-Value</a:t>
                      </a:r>
                      <a:endParaRPr lang="en-US"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8432258"/>
                  </a:ext>
                </a:extLst>
              </a:tr>
              <a:tr h="65480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DRD5_GRCh37_4:9785421-9785421_3'UTR_SNP_G-G-T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3.61E-05</a:t>
                      </a:r>
                      <a:endParaRPr lang="en-US"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9071431"/>
                  </a:ext>
                </a:extLst>
              </a:tr>
              <a:tr h="65480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PRRG1_GRCh37_X:37312611-37312611_Frame-Shift-Del_DEL_C-C--'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0.005</a:t>
                      </a:r>
                      <a:endParaRPr lang="en-US"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6812303"/>
                  </a:ext>
                </a:extLst>
              </a:tr>
              <a:tr h="65480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PTENP1_GRCh37_9:33674810-33674810_RNA_SNP_A-A-G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US"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7964926"/>
                  </a:ext>
                </a:extLst>
              </a:tr>
              <a:tr h="65480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DDHD1_GRCh37_14:53513450-53513480_3'UTR_DEL_AATCAGTTT…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8.59E-04</a:t>
                      </a:r>
                      <a:endParaRPr lang="en-US" sz="110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978722"/>
                  </a:ext>
                </a:extLst>
              </a:tr>
              <a:tr h="65480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NSD1_GRCh37_5:176722543-176722543_3'UTR_DEL_A-A--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0.002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6320722"/>
                  </a:ext>
                </a:extLst>
              </a:tr>
              <a:tr h="65480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TNFSF11_GRCh37_13:43181715-43181715_3'UTR_DEL_A-A--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0.007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4321222"/>
                  </a:ext>
                </a:extLst>
              </a:tr>
              <a:tr h="65480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RPL22_GRCh37_1:6257785-6257785_Frame-Shift-Del_DEL_T-T-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3.86E-09</a:t>
                      </a:r>
                      <a:endParaRPr lang="en-US" sz="11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788058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C03EC-421D-487B-89B4-FF5B64BEF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F853C367-B313-416A-9976-66A6A629E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65"/>
          <a:stretch>
            <a:fillRect/>
          </a:stretch>
        </p:blipFill>
        <p:spPr bwMode="auto">
          <a:xfrm>
            <a:off x="185928" y="876381"/>
            <a:ext cx="5939790" cy="46167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755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3CD00E-AB3F-4315-8FB1-55B04D227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4841491" cy="3894562"/>
          </a:xfrm>
        </p:spPr>
        <p:txBody>
          <a:bodyPr/>
          <a:lstStyle/>
          <a:p>
            <a:r>
              <a:rPr lang="en-US" dirty="0"/>
              <a:t>The seven mutations have at least 4 samples in common.</a:t>
            </a:r>
          </a:p>
          <a:p>
            <a:endParaRPr lang="en-US" dirty="0"/>
          </a:p>
          <a:p>
            <a:r>
              <a:rPr lang="en-US" dirty="0"/>
              <a:t>Using association rule mining, a collection of common and relevant mutations are discovered.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3D13AC-B891-406F-8401-2238FDCA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33" y="305410"/>
            <a:ext cx="10067728" cy="1269060"/>
          </a:xfrm>
        </p:spPr>
        <p:txBody>
          <a:bodyPr/>
          <a:lstStyle/>
          <a:p>
            <a:r>
              <a:rPr lang="en-US" dirty="0"/>
              <a:t>Aim 2 </a:t>
            </a:r>
            <a:r>
              <a:rPr lang="en-US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4000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Find the relationships between the important mutations.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F695A-8E22-407D-B5C5-AD630C05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E9EF-057F-4FC6-B981-A57EB6AA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5BE67B3-6942-495F-87A7-9F54FD78A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65"/>
          <a:stretch>
            <a:fillRect/>
          </a:stretch>
        </p:blipFill>
        <p:spPr bwMode="auto">
          <a:xfrm>
            <a:off x="5895849" y="1257808"/>
            <a:ext cx="5939790" cy="46167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2267A-8775-4A2B-B568-A4AD0D0C6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2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84B720-116E-4503-86C5-DB31AE2D8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6112" y="2057400"/>
            <a:ext cx="4160520" cy="381158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aim would consist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a collection of mutations and their effects in cancer.</a:t>
            </a:r>
            <a:endParaRPr lang="en-US" sz="2000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research into the relationship between CIMP related mutations and their corresponding signaling pathways.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1A96F-7F2E-4A3D-BDE8-0E5D9DF0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0267" y="6356350"/>
            <a:ext cx="289249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MAR 17,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3169-F0FB-47F8-8B1B-766E3CCB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951" y="6356350"/>
            <a:ext cx="79854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Russ College of Engineering - EECS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B1359-6C51-4CAB-91DF-4F59BAAF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2" y="681039"/>
            <a:ext cx="3726996" cy="1269060"/>
          </a:xfrm>
        </p:spPr>
        <p:txBody>
          <a:bodyPr anchor="b">
            <a:normAutofit fontScale="90000"/>
          </a:bodyPr>
          <a:lstStyle/>
          <a:p>
            <a:r>
              <a:rPr lang="en-US" sz="3000" dirty="0"/>
              <a:t>Aim 3  - </a:t>
            </a:r>
            <a:r>
              <a:rPr lang="en-US" sz="3200" dirty="0"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Interpret the findings, biologically and medically.</a:t>
            </a:r>
            <a:endParaRPr lang="en-US" sz="3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A8B41-5A57-4604-962F-10EBEB5CC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23</a:t>
            </a:fld>
            <a:endParaRPr lang="en-US" dirty="0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B33026-84E6-4320-BB49-28829313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73" y="2278966"/>
            <a:ext cx="6058746" cy="246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38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1A96F-7F2E-4A3D-BDE8-0E5D9DF0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0267" y="6356350"/>
            <a:ext cx="289249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MAR 17,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3169-F0FB-47F8-8B1B-766E3CCB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951" y="6356350"/>
            <a:ext cx="79854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Russ College of Engineering - EECS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B1359-6C51-4CAB-91DF-4F59BAAF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2" y="681039"/>
            <a:ext cx="7668466" cy="541179"/>
          </a:xfrm>
        </p:spPr>
        <p:txBody>
          <a:bodyPr anchor="b">
            <a:normAutofit fontScale="90000"/>
          </a:bodyPr>
          <a:lstStyle/>
          <a:p>
            <a:r>
              <a:rPr lang="en-US" sz="3000" dirty="0"/>
              <a:t>KEGG Pathways in Endometrial Carcinoma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A8B41-5A57-4604-962F-10EBEB5CC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24</a:t>
            </a:fld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A021A1-5940-42A7-9CBE-2891147D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1222218"/>
            <a:ext cx="11088647" cy="4848902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AB99C965-72CA-484B-B690-B75886443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578" y="681039"/>
            <a:ext cx="3538784" cy="12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1E54E2-EB11-DF43-9701-F273CC5F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910" y="147284"/>
            <a:ext cx="10067728" cy="928305"/>
          </a:xfrm>
        </p:spPr>
        <p:txBody>
          <a:bodyPr>
            <a:normAutofit fontScale="90000"/>
          </a:bodyPr>
          <a:lstStyle/>
          <a:p>
            <a:r>
              <a:rPr lang="en-US" dirty="0"/>
              <a:t>23 Classification Mutations (Cancer)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i="1" dirty="0"/>
              <a:t>Genecards: The Human Gene Database</a:t>
            </a:r>
            <a:r>
              <a:rPr lang="en-US" sz="1800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A889-E604-B746-8759-D97B7EFE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523DD-965B-CF4C-8E12-3A0CA74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4DE01D-6FAA-4579-9B59-8557EEA5E8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9734756"/>
              </p:ext>
            </p:extLst>
          </p:nvPr>
        </p:nvGraphicFramePr>
        <p:xfrm>
          <a:off x="427904" y="1075589"/>
          <a:ext cx="10756772" cy="4614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511">
                  <a:extLst>
                    <a:ext uri="{9D8B030D-6E8A-4147-A177-3AD203B41FA5}">
                      <a16:colId xmlns:a16="http://schemas.microsoft.com/office/drawing/2014/main" val="2630945827"/>
                    </a:ext>
                  </a:extLst>
                </a:gridCol>
                <a:gridCol w="7164134">
                  <a:extLst>
                    <a:ext uri="{9D8B030D-6E8A-4147-A177-3AD203B41FA5}">
                      <a16:colId xmlns:a16="http://schemas.microsoft.com/office/drawing/2014/main" val="3679251875"/>
                    </a:ext>
                  </a:extLst>
                </a:gridCol>
                <a:gridCol w="517301">
                  <a:extLst>
                    <a:ext uri="{9D8B030D-6E8A-4147-A177-3AD203B41FA5}">
                      <a16:colId xmlns:a16="http://schemas.microsoft.com/office/drawing/2014/main" val="1499071567"/>
                    </a:ext>
                  </a:extLst>
                </a:gridCol>
                <a:gridCol w="605145">
                  <a:extLst>
                    <a:ext uri="{9D8B030D-6E8A-4147-A177-3AD203B41FA5}">
                      <a16:colId xmlns:a16="http://schemas.microsoft.com/office/drawing/2014/main" val="2686834827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1332723864"/>
                    </a:ext>
                  </a:extLst>
                </a:gridCol>
              </a:tblGrid>
              <a:tr h="429347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89243"/>
                  </a:ext>
                </a:extLst>
              </a:tr>
              <a:tr h="296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HAS2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HAS2 (Hyaluronan Synthase 2) is a Protein Coding gene.</a:t>
                      </a:r>
                    </a:p>
                    <a:p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bladder, lung, ovarian </a:t>
                      </a:r>
                      <a:r>
                        <a:rPr lang="en-US" sz="11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and </a:t>
                      </a: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breast cancers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9.68E-06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4214113"/>
                  </a:ext>
                </a:extLst>
              </a:tr>
              <a:tr h="307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AFF1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member of the AF4/ lymphoid nuclear protein </a:t>
                      </a:r>
                      <a:endParaRPr lang="en-US" sz="11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B-Lymphoblastic Leukemia 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and acute </a:t>
                      </a:r>
                      <a:r>
                        <a:rPr lang="en-US" sz="11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Leukemia. </a:t>
                      </a:r>
                      <a:endParaRPr lang="en-US" sz="1100" b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3.59E-05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9656808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RSBN1L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SBN1L (Round Spermatid Basic Protein 1 Like) is a Protein Coding gene</a:t>
                      </a:r>
                    </a:p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Pilocytic Astrocytoma 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(Central Nervous system)</a:t>
                      </a:r>
                      <a:endParaRPr lang="en-US" sz="11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7527591"/>
                  </a:ext>
                </a:extLst>
              </a:tr>
              <a:tr h="23951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KCNA4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KCNA4 (Potassium Voltage-Gated Channel Subfamily A Member 4) is a Protein Coding gene. </a:t>
                      </a:r>
                    </a:p>
                    <a:p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Lung</a:t>
                      </a:r>
                      <a:r>
                        <a:rPr lang="en-US" sz="11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prostate</a:t>
                      </a:r>
                      <a:r>
                        <a:rPr lang="en-US" sz="11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8362459"/>
                  </a:ext>
                </a:extLst>
              </a:tr>
              <a:tr h="190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SLC44A1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SLC44A1 (Solute Carrier Family 44 Member 1) is a Protein Coding gene</a:t>
                      </a:r>
                    </a:p>
                    <a:p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Eye</a:t>
                      </a:r>
                      <a:r>
                        <a:rPr lang="en-US" sz="11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Brain</a:t>
                      </a:r>
                      <a:r>
                        <a:rPr lang="en-US" sz="11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7625602"/>
                  </a:ext>
                </a:extLst>
              </a:tr>
              <a:tr h="240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MAGI1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is a member of the membrane-associated guanylate kinase homologue (MAGUK) family</a:t>
                      </a:r>
                    </a:p>
                    <a:p>
                      <a:r>
                        <a:rPr lang="fr-FR" sz="11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Cervical</a:t>
                      </a:r>
                      <a:r>
                        <a:rPr lang="fr-FR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Large cell Neuroendocrine carcinoma </a:t>
                      </a:r>
                      <a:endParaRPr lang="en-US" sz="11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3208668"/>
                  </a:ext>
                </a:extLst>
              </a:tr>
              <a:tr h="15571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MESDC1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100" i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protein that is regulated by micro-RNA MiR-574-3</a:t>
                      </a:r>
                    </a:p>
                    <a:p>
                      <a:r>
                        <a:rPr lang="en-US" sz="1100" i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Bladder</a:t>
                      </a:r>
                      <a:r>
                        <a:rPr lang="en-US" sz="1100" i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cancer</a:t>
                      </a:r>
                      <a:endParaRPr lang="en-US" sz="1100" b="0" i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9.68E-06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0790497"/>
                  </a:ext>
                </a:extLst>
              </a:tr>
              <a:tr h="1249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PCDH9</a:t>
                      </a:r>
                      <a:endParaRPr lang="de-DE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PCDH9 (Protocadherin 9) is a Protein Coding gene.</a:t>
                      </a:r>
                    </a:p>
                    <a:p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Tumor suppressor </a:t>
                      </a:r>
                      <a:r>
                        <a:rPr lang="en-US" sz="11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9.68E-06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9263421"/>
                  </a:ext>
                </a:extLst>
              </a:tr>
              <a:tr h="29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DENND1C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protein encoded by this gene functions as a guanine nucleotide exchange factor </a:t>
                      </a:r>
                    </a:p>
                    <a:p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Renal</a:t>
                      </a:r>
                      <a:r>
                        <a:rPr lang="en-US" sz="11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9419273"/>
                  </a:ext>
                </a:extLst>
              </a:tr>
              <a:tr h="29227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CDC25A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CDC25A is required for progression from G1 to the S phase of the cell cycle. </a:t>
                      </a:r>
                    </a:p>
                    <a:p>
                      <a:pPr algn="l" fontAlgn="b"/>
                      <a:r>
                        <a:rPr lang="en-US" sz="11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frequently </a:t>
                      </a:r>
                      <a:r>
                        <a:rPr lang="en-US" sz="11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found in many cancers</a:t>
                      </a:r>
                      <a:r>
                        <a:rPr lang="en-US" sz="11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and are often associated with high-grade tumors and poor prognosis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844153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A424A-9151-4F5A-B4A9-0BC98B272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4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1E54E2-EB11-DF43-9701-F273CC5F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910" y="147284"/>
            <a:ext cx="10067728" cy="928305"/>
          </a:xfrm>
        </p:spPr>
        <p:txBody>
          <a:bodyPr>
            <a:normAutofit fontScale="90000"/>
          </a:bodyPr>
          <a:lstStyle/>
          <a:p>
            <a:r>
              <a:rPr lang="en-US" dirty="0"/>
              <a:t>23 Classification Mutations (Non-Cancer)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i="1" dirty="0"/>
              <a:t>Genecards: The Human Gene Database</a:t>
            </a:r>
            <a:r>
              <a:rPr lang="en-US" sz="1800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A889-E604-B746-8759-D97B7EFE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523DD-965B-CF4C-8E12-3A0CA74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4DE01D-6FAA-4579-9B59-8557EEA5E8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3123522"/>
              </p:ext>
            </p:extLst>
          </p:nvPr>
        </p:nvGraphicFramePr>
        <p:xfrm>
          <a:off x="590866" y="1272705"/>
          <a:ext cx="10756772" cy="4476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511">
                  <a:extLst>
                    <a:ext uri="{9D8B030D-6E8A-4147-A177-3AD203B41FA5}">
                      <a16:colId xmlns:a16="http://schemas.microsoft.com/office/drawing/2014/main" val="2630945827"/>
                    </a:ext>
                  </a:extLst>
                </a:gridCol>
                <a:gridCol w="7164134">
                  <a:extLst>
                    <a:ext uri="{9D8B030D-6E8A-4147-A177-3AD203B41FA5}">
                      <a16:colId xmlns:a16="http://schemas.microsoft.com/office/drawing/2014/main" val="3679251875"/>
                    </a:ext>
                  </a:extLst>
                </a:gridCol>
                <a:gridCol w="517301">
                  <a:extLst>
                    <a:ext uri="{9D8B030D-6E8A-4147-A177-3AD203B41FA5}">
                      <a16:colId xmlns:a16="http://schemas.microsoft.com/office/drawing/2014/main" val="1499071567"/>
                    </a:ext>
                  </a:extLst>
                </a:gridCol>
                <a:gridCol w="605145">
                  <a:extLst>
                    <a:ext uri="{9D8B030D-6E8A-4147-A177-3AD203B41FA5}">
                      <a16:colId xmlns:a16="http://schemas.microsoft.com/office/drawing/2014/main" val="2686834827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1332723864"/>
                    </a:ext>
                  </a:extLst>
                </a:gridCol>
              </a:tblGrid>
              <a:tr h="429347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89243"/>
                  </a:ext>
                </a:extLst>
              </a:tr>
              <a:tr h="296801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TCEAL1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member of the transcription elongation factor A (SII)-like (TCEAL) gene family.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4214113"/>
                  </a:ext>
                </a:extLst>
              </a:tr>
              <a:tr h="307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ELOVL5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belongs to the ELO family. It is highly expressed in the adrenal gland and testis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9656808"/>
                  </a:ext>
                </a:extLst>
              </a:tr>
              <a:tr h="309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ABHD13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ABHD13 (Abhydrolase Domain Containing 13) is a Protein Coding gene.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7527591"/>
                  </a:ext>
                </a:extLst>
              </a:tr>
              <a:tr h="32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BTBD11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BTBD11 (BTB Domain Containing 11) is a Protein Coding gene.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698234"/>
                  </a:ext>
                </a:extLst>
              </a:tr>
              <a:tr h="246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ZMIZ1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member of the PIAS (protein inhibitor of activated STAT) family of proteins.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8362459"/>
                  </a:ext>
                </a:extLst>
              </a:tr>
              <a:tr h="19012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CNTLN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CNTLN (Centlein) is a Protein Coding gene.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7625602"/>
                  </a:ext>
                </a:extLst>
              </a:tr>
              <a:tr h="2408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MAPK1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member of the MAP kinase family. MAP kinases, also known as extracellular signal-regulated kinases (ERKs).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3208668"/>
                  </a:ext>
                </a:extLst>
              </a:tr>
              <a:tr h="155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PLXND1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PLXND1 (Plexin D1) is a Protein Coding gene. 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0790497"/>
                  </a:ext>
                </a:extLst>
              </a:tr>
              <a:tr h="1249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GRHL3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member of the grainyhead family of transcription factors.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9263421"/>
                  </a:ext>
                </a:extLst>
              </a:tr>
              <a:tr h="29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SIKE1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SIKE interacts with IKK-epsilon (IKBKE; MIM 605048) and TBK1 (MIM 604834) and acts as a suppressor of TLR3 (MIM 603029) and virus-triggered interferon activation pathways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9419273"/>
                  </a:ext>
                </a:extLst>
              </a:tr>
              <a:tr h="292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ARF5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is a member of the human ADP-ribosylation factor (ARF) gene family.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8441538"/>
                  </a:ext>
                </a:extLst>
              </a:tr>
              <a:tr h="29227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PXDN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heme-containing peroxidase that is secreted into the extracellular matrix. 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3289794"/>
                  </a:ext>
                </a:extLst>
              </a:tr>
              <a:tr h="29227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DDX3X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protein encoded by this gene is a member of the large DEAD-box protein family,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42165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A424A-9151-4F5A-B4A9-0BC98B272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84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1E54E2-EB11-DF43-9701-F273CC5F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910" y="147284"/>
            <a:ext cx="10067728" cy="928305"/>
          </a:xfrm>
        </p:spPr>
        <p:txBody>
          <a:bodyPr>
            <a:normAutofit fontScale="90000"/>
          </a:bodyPr>
          <a:lstStyle/>
          <a:p>
            <a:r>
              <a:rPr lang="en-US" dirty="0"/>
              <a:t>Association Rule Mining Mutations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i="1" dirty="0"/>
              <a:t>Genecards: The Human Gene Database</a:t>
            </a:r>
            <a:r>
              <a:rPr lang="en-US" sz="1800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A889-E604-B746-8759-D97B7EFE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523DD-965B-CF4C-8E12-3A0CA74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4DE01D-6FAA-4579-9B59-8557EEA5E8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645439"/>
              </p:ext>
            </p:extLst>
          </p:nvPr>
        </p:nvGraphicFramePr>
        <p:xfrm>
          <a:off x="590866" y="1272705"/>
          <a:ext cx="10756772" cy="4178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511">
                  <a:extLst>
                    <a:ext uri="{9D8B030D-6E8A-4147-A177-3AD203B41FA5}">
                      <a16:colId xmlns:a16="http://schemas.microsoft.com/office/drawing/2014/main" val="2630945827"/>
                    </a:ext>
                  </a:extLst>
                </a:gridCol>
                <a:gridCol w="7164134">
                  <a:extLst>
                    <a:ext uri="{9D8B030D-6E8A-4147-A177-3AD203B41FA5}">
                      <a16:colId xmlns:a16="http://schemas.microsoft.com/office/drawing/2014/main" val="3679251875"/>
                    </a:ext>
                  </a:extLst>
                </a:gridCol>
                <a:gridCol w="517301">
                  <a:extLst>
                    <a:ext uri="{9D8B030D-6E8A-4147-A177-3AD203B41FA5}">
                      <a16:colId xmlns:a16="http://schemas.microsoft.com/office/drawing/2014/main" val="1499071567"/>
                    </a:ext>
                  </a:extLst>
                </a:gridCol>
                <a:gridCol w="605145">
                  <a:extLst>
                    <a:ext uri="{9D8B030D-6E8A-4147-A177-3AD203B41FA5}">
                      <a16:colId xmlns:a16="http://schemas.microsoft.com/office/drawing/2014/main" val="2686834827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1332723864"/>
                    </a:ext>
                  </a:extLst>
                </a:gridCol>
              </a:tblGrid>
              <a:tr h="429347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89243"/>
                  </a:ext>
                </a:extLst>
              </a:tr>
              <a:tr h="2968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the D5 subtype of the dopamine receptor. The D5 subtype is a G-protein coupled receptor which stimulates adenylyl cyclase.</a:t>
                      </a:r>
                    </a:p>
                    <a:p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3.61E-05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4214113"/>
                  </a:ext>
                </a:extLst>
              </a:tr>
              <a:tr h="307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PRRG1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vitamin K-dependent, gamma-carboxy-glutamic acid (Gla)-containing, single-pass transmembrane protein.</a:t>
                      </a:r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0.005964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9656808"/>
                  </a:ext>
                </a:extLst>
              </a:tr>
              <a:tr h="228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PTENP1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PTENP1 represents a highly homologous processed pseudogene of PTEN (phosphatase and tensin homolog).</a:t>
                      </a:r>
                    </a:p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Endometrial Cancer</a:t>
                      </a:r>
                      <a:endParaRPr lang="en-US" sz="1200" b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7527591"/>
                  </a:ext>
                </a:extLst>
              </a:tr>
              <a:tr h="32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DDHD1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protein encoded by this gene preferentially hydrolyzes phosphatidic acid.</a:t>
                      </a:r>
                    </a:p>
                    <a:p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colon</a:t>
                      </a:r>
                      <a:r>
                        <a:rPr lang="en-US" sz="12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0.000859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698234"/>
                  </a:ext>
                </a:extLst>
              </a:tr>
              <a:tr h="246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protein containing a SET domain, 2 LXXLL motifs, 3 nuclear translocation signals (NLSs), 4 plant homeodomain (PHD) finger regions, and a proline-rich region.</a:t>
                      </a:r>
                    </a:p>
                    <a:p>
                      <a:endParaRPr lang="en-US" sz="12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0.002771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8362459"/>
                  </a:ext>
                </a:extLst>
              </a:tr>
              <a:tr h="190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TNFSF11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gene encodes a member of the tumor necrosis factor (TNF) cytokine family which is a ligand for osteoprotegerin and functions as a key factor for osteoclast differentiation and activation. </a:t>
                      </a:r>
                    </a:p>
                    <a:p>
                      <a:r>
                        <a:rPr lang="en-US" sz="12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Expressed in a </a:t>
                      </a: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large amount of 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0.007054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7625602"/>
                  </a:ext>
                </a:extLst>
              </a:tr>
              <a:tr h="228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RPL22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RPL22 (Ribosomal Protein L22) is a Protein Coding gene. </a:t>
                      </a:r>
                    </a:p>
                    <a:p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Colon</a:t>
                      </a:r>
                      <a:r>
                        <a:rPr lang="en-US" sz="12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Uterine</a:t>
                      </a:r>
                      <a:r>
                        <a:rPr lang="en-US" sz="12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carcinoma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3.86E-09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320866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A424A-9151-4F5A-B4A9-0BC98B272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231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3A482F-273E-4178-8B46-C52D0ABC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681039"/>
            <a:ext cx="10753295" cy="622660"/>
          </a:xfrm>
        </p:spPr>
        <p:txBody>
          <a:bodyPr>
            <a:normAutofit fontScale="90000"/>
          </a:bodyPr>
          <a:lstStyle/>
          <a:p>
            <a:r>
              <a:rPr lang="en-US" dirty="0"/>
              <a:t>P-Value &lt; 0.005 ∩ TP &gt;3, FP=0 mutations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BEDA7-57DE-4C50-AA38-B34B12C2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9746D-6ECB-4F4B-B804-5F9E13C3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90FD4-EC02-4B8D-A53C-792F3417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9AC51F-8243-4E19-9C18-2C70054FC57C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702C346-52DD-47E7-9B65-0D2CE12E7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9238"/>
              </p:ext>
            </p:extLst>
          </p:nvPr>
        </p:nvGraphicFramePr>
        <p:xfrm>
          <a:off x="1538512" y="1697440"/>
          <a:ext cx="81280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70426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248304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34736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0524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ELAVL2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LRRC57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SLMAP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404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ARID1A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FAHD2A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MGAT3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SRRT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594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ARL2BP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FOXJ3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MMP16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SRRT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627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B4GALNT4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PLEKHA3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8629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C11orf84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HMBOX1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RABL2B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TTC3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8348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HOXD10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RTKN2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UBE2G1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614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COL19A1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SENP2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VEGFA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21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CYTH1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LCP2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SEPHS1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7101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DYNC2LI1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LMAN1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SHC4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7261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192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EDF1E6E-7E91-4752-9C64-C7C148ABA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172883"/>
              </p:ext>
            </p:extLst>
          </p:nvPr>
        </p:nvGraphicFramePr>
        <p:xfrm>
          <a:off x="914400" y="1739265"/>
          <a:ext cx="10077444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9716">
                  <a:extLst>
                    <a:ext uri="{9D8B030D-6E8A-4147-A177-3AD203B41FA5}">
                      <a16:colId xmlns:a16="http://schemas.microsoft.com/office/drawing/2014/main" val="2984233044"/>
                    </a:ext>
                  </a:extLst>
                </a:gridCol>
                <a:gridCol w="1119716">
                  <a:extLst>
                    <a:ext uri="{9D8B030D-6E8A-4147-A177-3AD203B41FA5}">
                      <a16:colId xmlns:a16="http://schemas.microsoft.com/office/drawing/2014/main" val="665026325"/>
                    </a:ext>
                  </a:extLst>
                </a:gridCol>
                <a:gridCol w="1119716">
                  <a:extLst>
                    <a:ext uri="{9D8B030D-6E8A-4147-A177-3AD203B41FA5}">
                      <a16:colId xmlns:a16="http://schemas.microsoft.com/office/drawing/2014/main" val="3316833340"/>
                    </a:ext>
                  </a:extLst>
                </a:gridCol>
                <a:gridCol w="1119716">
                  <a:extLst>
                    <a:ext uri="{9D8B030D-6E8A-4147-A177-3AD203B41FA5}">
                      <a16:colId xmlns:a16="http://schemas.microsoft.com/office/drawing/2014/main" val="1331102007"/>
                    </a:ext>
                  </a:extLst>
                </a:gridCol>
                <a:gridCol w="1119716">
                  <a:extLst>
                    <a:ext uri="{9D8B030D-6E8A-4147-A177-3AD203B41FA5}">
                      <a16:colId xmlns:a16="http://schemas.microsoft.com/office/drawing/2014/main" val="177398439"/>
                    </a:ext>
                  </a:extLst>
                </a:gridCol>
                <a:gridCol w="1119716">
                  <a:extLst>
                    <a:ext uri="{9D8B030D-6E8A-4147-A177-3AD203B41FA5}">
                      <a16:colId xmlns:a16="http://schemas.microsoft.com/office/drawing/2014/main" val="533622960"/>
                    </a:ext>
                  </a:extLst>
                </a:gridCol>
                <a:gridCol w="1119716">
                  <a:extLst>
                    <a:ext uri="{9D8B030D-6E8A-4147-A177-3AD203B41FA5}">
                      <a16:colId xmlns:a16="http://schemas.microsoft.com/office/drawing/2014/main" val="430847473"/>
                    </a:ext>
                  </a:extLst>
                </a:gridCol>
                <a:gridCol w="1119716">
                  <a:extLst>
                    <a:ext uri="{9D8B030D-6E8A-4147-A177-3AD203B41FA5}">
                      <a16:colId xmlns:a16="http://schemas.microsoft.com/office/drawing/2014/main" val="510122974"/>
                    </a:ext>
                  </a:extLst>
                </a:gridCol>
                <a:gridCol w="1119716">
                  <a:extLst>
                    <a:ext uri="{9D8B030D-6E8A-4147-A177-3AD203B41FA5}">
                      <a16:colId xmlns:a16="http://schemas.microsoft.com/office/drawing/2014/main" val="3239135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ACVR2A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CSNK1G1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DZIP1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IRX3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NCOA3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ST8SIA4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UPF3A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247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BTBD7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ESRP1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JAK1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NDST1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RAB1B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ZBTB20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7935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C3orf70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FAM222A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KMT2C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RBM12B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SYNE1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ZBTB34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668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ANKRD13C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CAMSAP2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DDHD1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RC3H1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TCERG1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ZFP91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7084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CHD3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DENND6A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FBXO48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LMAN1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POF1B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TFAP2B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ZNF217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835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ARID1A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CLVS1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DOCK3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FMR1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TMC7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ZNF503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760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ASB7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CNNM4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DONSON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FOXP2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MAP3K2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POU4F2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RPL22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TMEM184B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ZNF609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442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BCAS3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COBLL1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DPF3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G3BP1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MSH3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PPP2R1A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RYBP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TNRC18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ZNF621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72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BCL11B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CPEB2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MUM1L1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PRKCE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ZNRF1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958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BCL7A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CSNK1A1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INPPL1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MYO1A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SETD1B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ZXDB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253282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2BC2D33-1516-4171-A205-C17A92992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10067728" cy="767515"/>
          </a:xfrm>
        </p:spPr>
        <p:txBody>
          <a:bodyPr>
            <a:normAutofit/>
          </a:bodyPr>
          <a:lstStyle/>
          <a:p>
            <a:r>
              <a:rPr lang="en-US" dirty="0"/>
              <a:t>P-Value &lt; 0.005 ∩ CHI &gt; 15.36 mutations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E8AEE-1C57-46E2-8B57-4FE1A802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6739E-BC40-43CD-A946-9E2549B7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CC3D1-1C9D-450F-AB3E-70DCEE69B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9AC51F-8243-4E19-9C18-2C70054FC57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0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F4428F-4E78-44BD-93F5-8D872351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Cancer Genome Atlas (TCGA)</a:t>
            </a:r>
          </a:p>
          <a:p>
            <a:r>
              <a:rPr lang="en-US" dirty="0"/>
              <a:t>TCGA was a joint effort between National Cancer Institute and the National Human Genome Research Institute that began in 2006.</a:t>
            </a:r>
          </a:p>
          <a:p>
            <a:r>
              <a:rPr lang="en-US" dirty="0"/>
              <a:t>Molecularly characterized over 20,000 primary cancer and matched normal samples</a:t>
            </a:r>
          </a:p>
          <a:p>
            <a:r>
              <a:rPr lang="en-US" dirty="0"/>
              <a:t>These span across 33 unique cancer types Including:</a:t>
            </a:r>
          </a:p>
          <a:p>
            <a:pPr lvl="1"/>
            <a:r>
              <a:rPr lang="en-US" b="1" dirty="0"/>
              <a:t>Endometrial Carcinoma</a:t>
            </a:r>
          </a:p>
          <a:p>
            <a:pPr lvl="1"/>
            <a:r>
              <a:rPr lang="en-US" dirty="0"/>
              <a:t>Gastric Carcinoma</a:t>
            </a:r>
          </a:p>
          <a:p>
            <a:pPr lvl="1"/>
            <a:r>
              <a:rPr lang="en-US" dirty="0"/>
              <a:t>Colorectal Carcinoma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17D71A-63DC-4BA1-8896-83507309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Cancer Genome Atlas Program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i="1" dirty="0">
                <a:effectLst/>
              </a:rPr>
              <a:t>The cancer genome atlas program</a:t>
            </a:r>
            <a:r>
              <a:rPr lang="en-US" sz="1600" dirty="0">
                <a:effectLst/>
              </a:rPr>
              <a:t>. National Cancer Institute. (n.d.)</a:t>
            </a:r>
            <a:r>
              <a:rPr lang="en-US" sz="1600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1A5CD-5AB3-48B6-AD02-9ED12855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C2779-ECE5-450F-9ECE-8D1A9D24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6CDC6-9F2E-40DD-B348-514DE34FB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28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14B1F7-B9B7-45C7-A291-6CF4698D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612648"/>
            <a:ext cx="10077062" cy="539996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conclusion:</a:t>
            </a:r>
            <a:endParaRPr lang="en-US" sz="2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results from the previous three aims show a strong connection between CIMP and mutations.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It was found that it is possible to correctly classify samples as CIMP with high accuracy of up to 90% on classification using only mutational data.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classification models were then verified with unique datasets at ~80% accuracies</a:t>
            </a:r>
            <a:r>
              <a:rPr lang="en-US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We have found a distinct selection of mutations that can accurately separate the CIMP+ cancer samples from the CIMP- samples.</a:t>
            </a:r>
            <a:endParaRPr lang="en-US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This breakthrough in technology could give us the ability to classify unknown samples, which could lead to improved diagnostics and therapeutics.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uilding classification models that would be able to study CIMP on a pan-cancer scale.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nalyze the most important mutations identified by the classification model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research into the relationships between CIMP related mutations and biological pathways.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hypotheses for future experiments.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32D55-3BA6-4321-9D4D-7E9672B4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C9C3-9760-4E50-8FB3-C0CD5D7C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1BE81-629E-48F6-8A77-9B7D6DB63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0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921827E-6A58-7F4E-977F-3B688EE06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10058399" cy="3894562"/>
          </a:xfrm>
        </p:spPr>
        <p:txBody>
          <a:bodyPr>
            <a:noAutofit/>
          </a:bodyPr>
          <a:lstStyle/>
          <a:p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Database, G. C. H. G. (n.d.). </a:t>
            </a:r>
            <a:r>
              <a:rPr lang="en-US" sz="17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Genecards®: The Human Gene Database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7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GeneCards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Retrieved March 15, 2022, from https://www.genecards.org/ </a:t>
            </a:r>
            <a:endParaRPr lang="en-US" sz="17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cancer genome atlas program</a:t>
            </a: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National Cancer Institute. (n.d.). Retrieved March 15, 2022, from https://www.cancer.gov/about-nci/organization/ccg/research/structural-genomics/tcga </a:t>
            </a:r>
          </a:p>
          <a:p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Sánchez-Vega, Francisco, et al. “Pan-Cancer Stratification of Solid HUMAN Epithelial Tumors and Cancer Cell Lines REVEALS Commonalities and Tissue-Specific Features of the CPG ISLAND METHYLATOR PHENOTYPE.” Epigenetics &amp; Chromatin, vol. 8, no. 1, 2015, doi:10.1186/s13072-015-0007-7., https://pubmed.ncbi.nlm.nih.gov/25960768/</a:t>
            </a:r>
          </a:p>
          <a:p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Miller, Brendan, et al. (2016) "The Emergence of Pan-Cancer CIMP and Its Elusive Interpretation." Biomolecules, vol. 6, no. 4, 2016, p. 45., doi:10.3390/biom6040045., https://pubmed.ncbi.nlm.nih.gov/27879658/ </a:t>
            </a:r>
          </a:p>
          <a:p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Kunitomi, Haruko, et al. “New Use of Microsatellite Instability Analysis in Endometrial Cancer.” Oncology Letters, vol. 14, no. 3, 20 July 2017, 10.3892/ol.2017.6640. Accessed 24 Nov. 2020., https://www.ncbi.nlm.nih.gov/pmc/articles/PMC5587995/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1AC52-5294-934F-B7CD-F5C944CD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CEEA-6A54-6647-ACD2-4A7EA0B2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7A7B-7DBC-EA4E-B80F-A1578885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C2AAE-0603-4E5C-A381-B1BAB4467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85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179F8E-2E37-4041-9D57-A04F471A4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NIH Summer Internship Program</a:t>
            </a:r>
          </a:p>
          <a:p>
            <a:r>
              <a:rPr lang="en-US" dirty="0"/>
              <a:t>Dr. Elnitski, National Human Genome Institute</a:t>
            </a:r>
          </a:p>
          <a:p>
            <a:r>
              <a:rPr lang="en-US" dirty="0"/>
              <a:t>Dr. Welch</a:t>
            </a:r>
          </a:p>
          <a:p>
            <a:r>
              <a:rPr lang="en-US" dirty="0"/>
              <a:t>Catherine Baugher</a:t>
            </a:r>
          </a:p>
          <a:p>
            <a:r>
              <a:rPr lang="en-US" dirty="0"/>
              <a:t>Derek Petrosian</a:t>
            </a:r>
          </a:p>
          <a:p>
            <a:r>
              <a:rPr lang="en-US" dirty="0"/>
              <a:t>Julia Cygan</a:t>
            </a:r>
          </a:p>
          <a:p>
            <a:r>
              <a:rPr lang="en-US" dirty="0"/>
              <a:t>Trent Davis</a:t>
            </a:r>
          </a:p>
          <a:p>
            <a:r>
              <a:rPr lang="en-US" dirty="0"/>
              <a:t>Yingnan Zhang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A44EC-47B8-4492-BEE1-916BF98B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17DFF-0DCC-4870-81F9-D8651BFBA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48EFE-AF84-4848-BDE3-613FE908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Russ College of Engineering - EECS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7CCE-D59C-4633-BDD0-BEC0D38C9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9AC51F-8243-4E19-9C18-2C70054FC57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8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921827E-6A58-7F4E-977F-3B688EE06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9" y="2118049"/>
            <a:ext cx="5041642" cy="389456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CIMP (CpG Island Methylator Phenotype).</a:t>
            </a:r>
          </a:p>
          <a:p>
            <a:pPr lvl="1"/>
            <a:r>
              <a:rPr lang="en-US" sz="2200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CIMP is represented in three classes CIMP+, CIMP-, and CIMPi</a:t>
            </a:r>
          </a:p>
          <a:p>
            <a:r>
              <a:rPr lang="en-US" sz="2800" dirty="0"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If there is hypermethylation across the genome it is denoted as CIMP+.</a:t>
            </a:r>
            <a:endParaRPr lang="en-US" sz="2800" dirty="0">
              <a:effectLst/>
              <a:latin typeface="Cambria" panose="020405030504060302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Cambria" panose="02040503050406030204" pitchFamily="18" charset="0"/>
                <a:cs typeface="Arial" panose="020B0604020202020204" pitchFamily="34" charset="0"/>
              </a:rPr>
              <a:t>Individuals who are CIMP+ tend to be non-responsive to chemotherapies in late-stage tumors.</a:t>
            </a:r>
          </a:p>
          <a:p>
            <a:r>
              <a:rPr lang="en-US" sz="2800" dirty="0">
                <a:latin typeface="Cambria" panose="02040503050406030204" pitchFamily="18" charset="0"/>
                <a:cs typeface="Arial" panose="020B0604020202020204" pitchFamily="34" charset="0"/>
              </a:rPr>
              <a:t>Understanding CIMP gives insights into the biology of cancer.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1AC52-5294-934F-B7CD-F5C944CD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CIMP?</a:t>
            </a:r>
            <a:br>
              <a:rPr lang="en-US" dirty="0"/>
            </a:b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6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Sánchez-Vega et. al, 2015)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CEEA-6A54-6647-ACD2-4A7EA0B2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0266" y="6356350"/>
            <a:ext cx="2892491" cy="365125"/>
          </a:xfrm>
        </p:spPr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7A7B-7DBC-EA4E-B80F-A1578885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564D0D6-8462-4868-9825-B4E105A4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" t="13531" r="2391"/>
          <a:stretch/>
        </p:blipFill>
        <p:spPr>
          <a:xfrm>
            <a:off x="6078893" y="2020529"/>
            <a:ext cx="5623560" cy="34386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9BC41D-0844-4700-9ECB-2DA6D7538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921827E-6A58-7F4E-977F-3B688EE06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10058399" cy="389456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We hypothesize that by using just mut</a:t>
            </a:r>
            <a:r>
              <a:rPr lang="en-US" sz="2400" dirty="0"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ation data we can accurately classify CIMP status.</a:t>
            </a:r>
            <a:endParaRPr lang="en-US" sz="2400" dirty="0">
              <a:effectLst/>
              <a:latin typeface="Cambria" panose="020405030504060302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Aim 1 – F</a:t>
            </a:r>
            <a:r>
              <a:rPr lang="en-US" sz="2400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ind the important mutations relating to CIMP.</a:t>
            </a:r>
          </a:p>
          <a:p>
            <a:r>
              <a:rPr lang="en-US" sz="2400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Aim 2 – Find the relationships between the important mutations.</a:t>
            </a:r>
            <a:endParaRPr lang="en-US" sz="2400" dirty="0">
              <a:latin typeface="Cambria" panose="020405030504060302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Arial" panose="020B0604020202020204" pitchFamily="34" charset="0"/>
                <a:cs typeface="Arial" panose="020B0604020202020204" pitchFamily="34" charset="0"/>
              </a:rPr>
              <a:t>Aim 3 - Interpret the findings, biologically and medically.</a:t>
            </a:r>
          </a:p>
          <a:p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Significance: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Cambria" panose="02040503050406030204" pitchFamily="18" charset="0"/>
                <a:cs typeface="Arial" panose="020B0604020202020204" pitchFamily="34" charset="0"/>
              </a:rPr>
              <a:t>Individuals with CIMP+ are </a:t>
            </a:r>
            <a:r>
              <a:rPr lang="en-US" sz="2400" dirty="0">
                <a:latin typeface="Cambria" panose="02040503050406030204" pitchFamily="18" charset="0"/>
                <a:cs typeface="Arial" panose="020B0604020202020204" pitchFamily="34" charset="0"/>
              </a:rPr>
              <a:t>non-responsive to chemotherapies in late-stage tumors.</a:t>
            </a:r>
            <a:r>
              <a:rPr lang="en-US" sz="2200" dirty="0">
                <a:latin typeface="Cambria" panose="02040503050406030204" pitchFamily="18" charset="0"/>
                <a:cs typeface="Arial" panose="020B0604020202020204" pitchFamily="34" charset="0"/>
              </a:rPr>
              <a:t> Understanding the mutations that co-occur with CIMP can help lead to early diagnostics and treatments.</a:t>
            </a:r>
          </a:p>
          <a:p>
            <a:pPr lvl="1"/>
            <a:r>
              <a:rPr lang="en-US" sz="2200" dirty="0">
                <a:latin typeface="Cambria" panose="02040503050406030204" pitchFamily="18" charset="0"/>
                <a:cs typeface="Arial" panose="020B0604020202020204" pitchFamily="34" charset="0"/>
              </a:rPr>
              <a:t>Understanding how the CIMP subtype is related to mutations, which may lead to new treatment techniques.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1AC52-5294-934F-B7CD-F5C944CD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and Aims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CEEA-6A54-6647-ACD2-4A7EA0B2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7A7B-7DBC-EA4E-B80F-A1578885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0C1BF-FC8E-4127-9E1B-681C85640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83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ckground pattern&#10;&#10;Description automatically generated">
            <a:extLst>
              <a:ext uri="{FF2B5EF4-FFF2-40B4-BE49-F238E27FC236}">
                <a16:creationId xmlns:a16="http://schemas.microsoft.com/office/drawing/2014/main" id="{63BD3113-484D-4210-BF0A-7E92D7B52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60" r="7213"/>
          <a:stretch/>
        </p:blipFill>
        <p:spPr>
          <a:xfrm>
            <a:off x="7345664" y="2326327"/>
            <a:ext cx="4440952" cy="3891428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9A8FB6-B79B-4130-B6A8-50A61AE13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28" y="2103929"/>
            <a:ext cx="4974771" cy="3891429"/>
          </a:xfrm>
        </p:spPr>
        <p:txBody>
          <a:bodyPr>
            <a:normAutofit/>
          </a:bodyPr>
          <a:lstStyle/>
          <a:p>
            <a:r>
              <a:rPr lang="en-US" sz="1700" dirty="0"/>
              <a:t>Each sample from TCGA has a collection of methylation probes marked across the genome.</a:t>
            </a:r>
          </a:p>
          <a:p>
            <a:r>
              <a:rPr lang="en-US" sz="1700" dirty="0"/>
              <a:t>In endometrial carcinoma there are 1430 probes that measure methylation across each cancer sample.</a:t>
            </a:r>
          </a:p>
          <a:p>
            <a:r>
              <a:rPr lang="en-US" sz="1700" dirty="0"/>
              <a:t>Using K-Means Clustering (K=3) samples get grouped by methylation across the genome.</a:t>
            </a:r>
          </a:p>
          <a:p>
            <a:r>
              <a:rPr lang="en-US" sz="1700" dirty="0"/>
              <a:t>The samples with the highest methylation are CIMP+</a:t>
            </a:r>
          </a:p>
          <a:p>
            <a:r>
              <a:rPr lang="en-US" sz="1700" dirty="0"/>
              <a:t>The samples with the lowest methylation are CIMP-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7236B-7D58-44EF-BF2B-DD25B095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0267" y="6356350"/>
            <a:ext cx="2892491" cy="365125"/>
          </a:xfrm>
        </p:spPr>
        <p:txBody>
          <a:bodyPr anchor="ctr">
            <a:normAutofit/>
          </a:bodyPr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0D62F-97DD-4AD8-A917-FAB35F02A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951" y="6356350"/>
            <a:ext cx="7985449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8BC4A-A3AD-484D-B92C-618B396F5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5776395" cy="126906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Classification of CIMP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6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Sánchez-Vega et. al, 2015)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C65F07-4181-42C1-9657-6F965C18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20" y="242889"/>
            <a:ext cx="3547638" cy="18897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233A4-0FC4-4137-94BF-A90115CF8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0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AEC588B3-03AC-479C-8D56-7120E7AA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583" y="2752170"/>
            <a:ext cx="4298608" cy="3256521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D921827E-6A58-7F4E-977F-3B688EE06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9" y="2118049"/>
            <a:ext cx="6679942" cy="3894562"/>
          </a:xfrm>
        </p:spPr>
        <p:txBody>
          <a:bodyPr/>
          <a:lstStyle/>
          <a:p>
            <a:r>
              <a:rPr lang="en-US" sz="2400" dirty="0">
                <a:latin typeface="Cambria" panose="02040503050406030204" pitchFamily="18" charset="0"/>
                <a:cs typeface="Arial" panose="020B0604020202020204" pitchFamily="34" charset="0"/>
              </a:rPr>
              <a:t>The data set used was collected from TCGA and consists of  379 unique samples.</a:t>
            </a:r>
          </a:p>
          <a:p>
            <a:r>
              <a:rPr lang="en-US" sz="2400" dirty="0">
                <a:latin typeface="Cambria" panose="02040503050406030204" pitchFamily="18" charset="0"/>
                <a:cs typeface="Arial" panose="020B0604020202020204" pitchFamily="34" charset="0"/>
              </a:rPr>
              <a:t>Each sample in TCGA has been given a CIMP+ / CIMP- / CIMPi classification.</a:t>
            </a:r>
          </a:p>
          <a:p>
            <a:r>
              <a:rPr lang="en-US" sz="2400" dirty="0">
                <a:latin typeface="Cambria" panose="02040503050406030204" pitchFamily="18" charset="0"/>
                <a:cs typeface="Arial" panose="020B0604020202020204" pitchFamily="34" charset="0"/>
              </a:rPr>
              <a:t>Across the X axis are a collection of 8085 unique mutations.</a:t>
            </a:r>
          </a:p>
          <a:p>
            <a:r>
              <a:rPr lang="en-US" sz="2400" dirty="0">
                <a:latin typeface="Cambria" panose="02040503050406030204" pitchFamily="18" charset="0"/>
                <a:cs typeface="Arial" panose="020B0604020202020204" pitchFamily="34" charset="0"/>
              </a:rPr>
              <a:t>Across the Y axis are the sample ID’s.</a:t>
            </a:r>
          </a:p>
          <a:p>
            <a:r>
              <a:rPr lang="en-US" sz="2400" dirty="0">
                <a:latin typeface="Cambria" panose="02040503050406030204" pitchFamily="18" charset="0"/>
                <a:cs typeface="Arial" panose="020B0604020202020204" pitchFamily="34" charset="0"/>
              </a:rPr>
              <a:t>Each cell contains a 1 or 0. If 1 then the mutation X occurs in the sample 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1AC52-5294-934F-B7CD-F5C944CD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CEEA-6A54-6647-ACD2-4A7EA0B2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7A7B-7DBC-EA4E-B80F-A1578885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88A2B7-B452-4515-A54E-33CE4A867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078" y="964400"/>
            <a:ext cx="4088867" cy="16198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D1EFE8-DCA3-4E67-9DAE-CAC19144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6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28CFE-E458-43C4-B447-7D1CF7FCE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28" y="2103929"/>
            <a:ext cx="7019980" cy="3891429"/>
          </a:xfrm>
        </p:spPr>
        <p:txBody>
          <a:bodyPr>
            <a:normAutofit/>
          </a:bodyPr>
          <a:lstStyle/>
          <a:p>
            <a:r>
              <a:rPr lang="en-US" dirty="0"/>
              <a:t>Mutational selectors characterize a collection of mutations based on each statistical measure.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effectLst/>
              </a:rPr>
              <a:t>FP &lt;= 0, 1, and 2.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effectLst/>
              </a:rPr>
              <a:t>TP&gt;X and FP = 0 (TPX_FP0) where X is 3, 4 or 5. </a:t>
            </a:r>
            <a:endParaRPr lang="en-US" sz="1800" dirty="0">
              <a:solidFill>
                <a:schemeClr val="tx2"/>
              </a:solidFill>
            </a:endParaRPr>
          </a:p>
          <a:p>
            <a:pPr lvl="1"/>
            <a:r>
              <a:rPr lang="en-US" sz="1800" dirty="0">
                <a:solidFill>
                  <a:schemeClr val="tx2"/>
                </a:solidFill>
                <a:effectLst/>
              </a:rPr>
              <a:t>Fishers exact p-value &lt; 0.05, 0.01, and 0.005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effectLst/>
              </a:rPr>
              <a:t>Chi squared &gt; 3.84, 7.68, 15.36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effectLst/>
              </a:rPr>
              <a:t>Using all mutations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(Included as a baseline 8085 mutations)</a:t>
            </a:r>
            <a:endParaRPr lang="en-US" sz="1800" dirty="0">
              <a:solidFill>
                <a:schemeClr val="tx2"/>
              </a:solidFill>
              <a:effectLst/>
            </a:endParaRPr>
          </a:p>
          <a:p>
            <a:r>
              <a:rPr lang="en-US" dirty="0"/>
              <a:t>TP denotes a mutation occurring in a CIMP+ sample (Foreground).</a:t>
            </a:r>
          </a:p>
          <a:p>
            <a:r>
              <a:rPr lang="en-US" dirty="0"/>
              <a:t>FP denotes a mutation occurring in a Non-CIMP+ sample (Background).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76B9AD0-16CA-402A-BB5B-5BFD7EB9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518" y="3371813"/>
            <a:ext cx="4014216" cy="276451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98BAF-514D-433F-81F4-E89C2143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0267" y="6356350"/>
            <a:ext cx="2892491" cy="365125"/>
          </a:xfrm>
        </p:spPr>
        <p:txBody>
          <a:bodyPr anchor="ctr">
            <a:normAutofit/>
          </a:bodyPr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6BA9-EEBC-439A-A3DC-E4AB4523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951" y="6356350"/>
            <a:ext cx="7985449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74E69-3B0A-44AF-AEB8-09A74DCC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81039"/>
            <a:ext cx="10067728" cy="1269060"/>
          </a:xfrm>
        </p:spPr>
        <p:txBody>
          <a:bodyPr anchor="b">
            <a:normAutofit/>
          </a:bodyPr>
          <a:lstStyle/>
          <a:p>
            <a:r>
              <a:rPr lang="en-US" dirty="0"/>
              <a:t>Mutational Selectors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DA290D7-6BDC-41C9-A1D4-62D03C11E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264" y="1446040"/>
            <a:ext cx="3724656" cy="17065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64719-B638-4AC9-A926-66AD0218C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921827E-6A58-7F4E-977F-3B688EE06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358" y="2118049"/>
            <a:ext cx="10058399" cy="3894562"/>
          </a:xfrm>
        </p:spPr>
        <p:txBody>
          <a:bodyPr/>
          <a:lstStyle/>
          <a:p>
            <a:r>
              <a:rPr lang="en-US" sz="2800" dirty="0">
                <a:latin typeface="Cambria" panose="02040503050406030204" pitchFamily="18" charset="0"/>
                <a:cs typeface="Arial" panose="020B0604020202020204" pitchFamily="34" charset="0"/>
              </a:rPr>
              <a:t>In order to predict an unknown sample’s classification, use supervised machine learning models.</a:t>
            </a:r>
          </a:p>
          <a:p>
            <a:pPr lvl="1"/>
            <a:r>
              <a:rPr lang="en-US" sz="2200" dirty="0">
                <a:latin typeface="Cambria" panose="02040503050406030204" pitchFamily="18" charset="0"/>
                <a:cs typeface="Arial" panose="020B0604020202020204" pitchFamily="34" charset="0"/>
              </a:rPr>
              <a:t>Random Forest</a:t>
            </a:r>
          </a:p>
          <a:p>
            <a:pPr lvl="1"/>
            <a:endParaRPr lang="en-US" sz="2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Cambria" panose="02040503050406030204" pitchFamily="18" charset="0"/>
                <a:cs typeface="Arial" panose="020B0604020202020204" pitchFamily="34" charset="0"/>
              </a:rPr>
              <a:t>Support Vector Machine</a:t>
            </a:r>
          </a:p>
          <a:p>
            <a:pPr lvl="1"/>
            <a:endParaRPr lang="en-US" sz="2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Cambria" panose="02040503050406030204" pitchFamily="18" charset="0"/>
                <a:cs typeface="Arial" panose="020B0604020202020204" pitchFamily="34" charset="0"/>
              </a:rPr>
              <a:t>K nearest neighbors</a:t>
            </a:r>
          </a:p>
          <a:p>
            <a:pPr lvl="1"/>
            <a:endParaRPr lang="en-US" sz="2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Cambria" panose="02040503050406030204" pitchFamily="18" charset="0"/>
                <a:cs typeface="Arial" panose="020B0604020202020204" pitchFamily="34" charset="0"/>
              </a:rPr>
              <a:t>Multi-layer perceptron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E1AC52-5294-934F-B7CD-F5C944CD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CEEA-6A54-6647-ACD2-4A7EA0B2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17,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7A7B-7DBC-EA4E-B80F-A1578885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Russ College of Engineering - EECS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7D048-3121-4CC4-9726-C2758D1B8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8324" y="6356349"/>
            <a:ext cx="451449" cy="365125"/>
          </a:xfrm>
        </p:spPr>
        <p:txBody>
          <a:bodyPr/>
          <a:lstStyle/>
          <a:p>
            <a:fld id="{229AC51F-8243-4E19-9C18-2C70054FC57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41726"/>
      </p:ext>
    </p:extLst>
  </p:cSld>
  <p:clrMapOvr>
    <a:masterClrMapping/>
  </p:clrMapOvr>
</p:sld>
</file>

<file path=ppt/theme/theme1.xml><?xml version="1.0" encoding="utf-8"?>
<a:theme xmlns:a="http://schemas.openxmlformats.org/drawingml/2006/main" name="Forever OHIO - Dark">
  <a:themeElements>
    <a:clrScheme name="Forever OHIO Dark">
      <a:dk1>
        <a:srgbClr val="114734"/>
      </a:dk1>
      <a:lt1>
        <a:srgbClr val="F8F6F0"/>
      </a:lt1>
      <a:dk2>
        <a:srgbClr val="006648"/>
      </a:dk2>
      <a:lt2>
        <a:srgbClr val="FFFCF4"/>
      </a:lt2>
      <a:accent1>
        <a:srgbClr val="00694D"/>
      </a:accent1>
      <a:accent2>
        <a:srgbClr val="FA4616"/>
      </a:accent2>
      <a:accent3>
        <a:srgbClr val="766E63"/>
      </a:accent3>
      <a:accent4>
        <a:srgbClr val="A98A00"/>
      </a:accent4>
      <a:accent5>
        <a:srgbClr val="B4E3D7"/>
      </a:accent5>
      <a:accent6>
        <a:srgbClr val="E6ECC2"/>
      </a:accent6>
      <a:hlink>
        <a:srgbClr val="99CE5F"/>
      </a:hlink>
      <a:folHlink>
        <a:srgbClr val="8AB958"/>
      </a:folHlink>
    </a:clrScheme>
    <a:fontScheme name="ForeverOHIO">
      <a:majorFont>
        <a:latin typeface="P22 Mackinac Pro Book"/>
        <a:ea typeface=""/>
        <a:cs typeface=""/>
      </a:majorFont>
      <a:minorFont>
        <a:latin typeface="Proxima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hio_University_Powerpoint_Template" id="{96A2D130-C817-3A48-B073-5F38A56F9775}" vid="{E8E2D9A7-67EA-CE4B-BF5B-C4EC48EA6BC7}"/>
    </a:ext>
  </a:extLst>
</a:theme>
</file>

<file path=ppt/theme/theme2.xml><?xml version="1.0" encoding="utf-8"?>
<a:theme xmlns:a="http://schemas.openxmlformats.org/drawingml/2006/main" name="Forever OHIO - Light">
  <a:themeElements>
    <a:clrScheme name="Forever OHIO Dark">
      <a:dk1>
        <a:srgbClr val="114734"/>
      </a:dk1>
      <a:lt1>
        <a:srgbClr val="F8F6F0"/>
      </a:lt1>
      <a:dk2>
        <a:srgbClr val="006648"/>
      </a:dk2>
      <a:lt2>
        <a:srgbClr val="FFFCF4"/>
      </a:lt2>
      <a:accent1>
        <a:srgbClr val="00694D"/>
      </a:accent1>
      <a:accent2>
        <a:srgbClr val="FA4616"/>
      </a:accent2>
      <a:accent3>
        <a:srgbClr val="766E63"/>
      </a:accent3>
      <a:accent4>
        <a:srgbClr val="A98A00"/>
      </a:accent4>
      <a:accent5>
        <a:srgbClr val="B4E3D7"/>
      </a:accent5>
      <a:accent6>
        <a:srgbClr val="E6ECC2"/>
      </a:accent6>
      <a:hlink>
        <a:srgbClr val="99CE5F"/>
      </a:hlink>
      <a:folHlink>
        <a:srgbClr val="8AB958"/>
      </a:folHlink>
    </a:clrScheme>
    <a:fontScheme name="ForeverOHIO">
      <a:majorFont>
        <a:latin typeface="P22 Mackinac Pro Book"/>
        <a:ea typeface=""/>
        <a:cs typeface=""/>
      </a:majorFont>
      <a:minorFont>
        <a:latin typeface="Proxima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hio_University_Powerpoint_Template" id="{96A2D130-C817-3A48-B073-5F38A56F9775}" vid="{DADA01F0-A89A-CD4F-A6F8-B5B34E2DC3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528302D91E1042A2787C8087A23928" ma:contentTypeVersion="2" ma:contentTypeDescription="Create a new document." ma:contentTypeScope="" ma:versionID="1bc3453157f5248ef394415bdd34e7ba">
  <xsd:schema xmlns:xsd="http://www.w3.org/2001/XMLSchema" xmlns:xs="http://www.w3.org/2001/XMLSchema" xmlns:p="http://schemas.microsoft.com/office/2006/metadata/properties" xmlns:ns2="d22edd1e-0214-4897-b854-9234fbe73a61" targetNamespace="http://schemas.microsoft.com/office/2006/metadata/properties" ma:root="true" ma:fieldsID="4c15346c65038b6e0eef184534d2a456" ns2:_="">
    <xsd:import namespace="d22edd1e-0214-4897-b854-9234fbe73a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2edd1e-0214-4897-b854-9234fbe73a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7DA566-1CB3-4DDD-B396-34981ACF5B8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d22edd1e-0214-4897-b854-9234fbe73a6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E099C3-F8B3-4B49-87CB-DF1D1A7E7ECB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7D5BEC5-7293-436C-858B-75E6BF3228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12064</TotalTime>
  <Words>3805</Words>
  <Application>Microsoft Office PowerPoint</Application>
  <PresentationFormat>Widescreen</PresentationFormat>
  <Paragraphs>821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Times New Roman</vt:lpstr>
      <vt:lpstr>Cambria</vt:lpstr>
      <vt:lpstr>Proxima Nova</vt:lpstr>
      <vt:lpstr>Cambria Math</vt:lpstr>
      <vt:lpstr>Calibri</vt:lpstr>
      <vt:lpstr>Arial</vt:lpstr>
      <vt:lpstr>P22 Mackinac Pro Book</vt:lpstr>
      <vt:lpstr>P22 Mackinac Pro Medium</vt:lpstr>
      <vt:lpstr>Forever OHIO - Dark</vt:lpstr>
      <vt:lpstr>Forever OHIO - Light</vt:lpstr>
      <vt:lpstr>Performance of somatic mutations in the classification of endometrial carcinomas with CpG island methylator phenotype</vt:lpstr>
      <vt:lpstr>Introduction</vt:lpstr>
      <vt:lpstr>The Cancer Genome Atlas Program (The cancer genome atlas program. National Cancer Institute. (n.d.))</vt:lpstr>
      <vt:lpstr>What is CIMP? (Sánchez-Vega et. al, 2015)</vt:lpstr>
      <vt:lpstr>Hypothesis and Aims</vt:lpstr>
      <vt:lpstr>Classification of CIMP (Sánchez-Vega et. al, 2015)</vt:lpstr>
      <vt:lpstr>Data Collection</vt:lpstr>
      <vt:lpstr>Mutational Selectors</vt:lpstr>
      <vt:lpstr>Classification Models</vt:lpstr>
      <vt:lpstr>Pipeline</vt:lpstr>
      <vt:lpstr>Parameter Space</vt:lpstr>
      <vt:lpstr>The mutations can predict CIMP status</vt:lpstr>
      <vt:lpstr>Results</vt:lpstr>
      <vt:lpstr>Results</vt:lpstr>
      <vt:lpstr>PowerPoint Presentation</vt:lpstr>
      <vt:lpstr>Validation</vt:lpstr>
      <vt:lpstr>CIMP Classification for Unclassified Data</vt:lpstr>
      <vt:lpstr>CIMP Classification for Unclassified Data</vt:lpstr>
      <vt:lpstr>Validation TCGA Data (Sánchez-Vega et. al, 2015)</vt:lpstr>
      <vt:lpstr>Validation TCGA Data (Sánchez-Vega et. al, 2015)</vt:lpstr>
      <vt:lpstr>PowerPoint Presentation</vt:lpstr>
      <vt:lpstr>Aim 2 – Find the relationships between the important mutations.</vt:lpstr>
      <vt:lpstr>Aim 3  - Interpret the findings, biologically and medically.</vt:lpstr>
      <vt:lpstr>KEGG Pathways in Endometrial Carcinoma</vt:lpstr>
      <vt:lpstr>23 Classification Mutations (Cancer) (Genecards: The Human Gene Database)</vt:lpstr>
      <vt:lpstr>23 Classification Mutations (Non-Cancer) (Genecards: The Human Gene Database)</vt:lpstr>
      <vt:lpstr>Association Rule Mining Mutations (Genecards: The Human Gene Database)</vt:lpstr>
      <vt:lpstr>P-Value &lt; 0.005 ∩ TP &gt;3, FP=0 mutations</vt:lpstr>
      <vt:lpstr>P-Value &lt; 0.005 ∩ CHI &gt; 15.36 mutations</vt:lpstr>
      <vt:lpstr>PowerPoint Presentation</vt:lpstr>
      <vt:lpstr>Reference List</vt:lpstr>
      <vt:lpstr>Acknowledgments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Harden, Aaron</dc:creator>
  <cp:lastModifiedBy>Jon Feige</cp:lastModifiedBy>
  <cp:revision>120</cp:revision>
  <dcterms:created xsi:type="dcterms:W3CDTF">2021-05-05T16:47:15Z</dcterms:created>
  <dcterms:modified xsi:type="dcterms:W3CDTF">2022-03-31T20:55:39Z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0x01010077528302D91E1042A2787C8087A23928</vt:lpwstr>
  </property>
</Properties>
</file>